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4" r:id="rId1"/>
  </p:sldMasterIdLst>
  <p:notesMasterIdLst>
    <p:notesMasterId r:id="rId3"/>
  </p:notesMasterIdLst>
  <p:sldIdLst>
    <p:sldId id="259" r:id="rId2"/>
  </p:sldIdLst>
  <p:sldSz cx="27432000" cy="43891200"/>
  <p:notesSz cx="6716713" cy="9239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528">
          <p15:clr>
            <a:srgbClr val="A4A3A4"/>
          </p15:clr>
        </p15:guide>
        <p15:guide id="2" pos="720">
          <p15:clr>
            <a:srgbClr val="A4A3A4"/>
          </p15:clr>
        </p15:guide>
      </p15:sldGuideLst>
    </p:ext>
    <p:ext uri="{2D200454-40CA-4A62-9FC3-DE9A4176ACB9}">
      <p15:notesGuideLst xmlns:p15="http://schemas.microsoft.com/office/powerpoint/2012/main">
        <p15:guide id="1" orient="horz" pos="2910">
          <p15:clr>
            <a:srgbClr val="A4A3A4"/>
          </p15:clr>
        </p15:guide>
        <p15:guide id="2" pos="211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0000"/>
    <a:srgbClr val="600000"/>
    <a:srgbClr val="FFFF99"/>
    <a:srgbClr val="FFFF66"/>
    <a:srgbClr val="FFFFFF"/>
    <a:srgbClr val="660066"/>
    <a:srgbClr val="8000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5" autoAdjust="0"/>
    <p:restoredTop sz="94660"/>
  </p:normalViewPr>
  <p:slideViewPr>
    <p:cSldViewPr>
      <p:cViewPr>
        <p:scale>
          <a:sx n="18" d="100"/>
          <a:sy n="18" d="100"/>
        </p:scale>
        <p:origin x="1680" y="108"/>
      </p:cViewPr>
      <p:guideLst>
        <p:guide orient="horz" pos="6528"/>
        <p:guide pos="72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10"/>
        <p:guide pos="2115"/>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028" name="Rectangle 4"/>
          <p:cNvSpPr>
            <a:spLocks noGrp="1" noRot="1" noChangeAspect="1" noChangeArrowheads="1" noTextEdit="1"/>
          </p:cNvSpPr>
          <p:nvPr>
            <p:ph type="sldImg" idx="2"/>
          </p:nvPr>
        </p:nvSpPr>
        <p:spPr bwMode="auto">
          <a:xfrm>
            <a:off x="2257425" y="685800"/>
            <a:ext cx="2190750" cy="3505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16C96EB0-C01D-488F-BBB3-D5578F4CDDE5}" type="slidenum">
              <a:rPr lang="en-US"/>
              <a:pPr>
                <a:defRPr/>
              </a:pPr>
              <a:t>‹#›</a:t>
            </a:fld>
            <a:endParaRPr lang="en-US"/>
          </a:p>
        </p:txBody>
      </p:sp>
    </p:spTree>
    <p:extLst>
      <p:ext uri="{BB962C8B-B14F-4D97-AF65-F5344CB8AC3E}">
        <p14:creationId xmlns:p14="http://schemas.microsoft.com/office/powerpoint/2010/main" val="20944729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Θέση εικόνας διαφάνειας"/>
          <p:cNvSpPr>
            <a:spLocks noGrp="1" noRot="1" noChangeAspect="1" noTextEdit="1"/>
          </p:cNvSpPr>
          <p:nvPr>
            <p:ph type="sldImg"/>
          </p:nvPr>
        </p:nvSpPr>
        <p:spPr>
          <a:ln/>
        </p:spPr>
      </p:sp>
      <p:sp>
        <p:nvSpPr>
          <p:cNvPr id="3075" name="2 - Θέση σημειώσεων"/>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dirty="0"/>
          </a:p>
        </p:txBody>
      </p:sp>
      <p:sp>
        <p:nvSpPr>
          <p:cNvPr id="3076" name="3 - Θέση αριθμού διαφάνειας"/>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defRPr>
            </a:lvl1pPr>
            <a:lvl2pPr marL="742950" indent="-285750">
              <a:defRPr sz="2800">
                <a:solidFill>
                  <a:schemeClr val="tx1"/>
                </a:solidFill>
                <a:latin typeface="Arial" panose="020B0604020202020204" pitchFamily="34" charset="0"/>
              </a:defRPr>
            </a:lvl2pPr>
            <a:lvl3pPr marL="1143000" indent="-228600">
              <a:defRPr sz="2800">
                <a:solidFill>
                  <a:schemeClr val="tx1"/>
                </a:solidFill>
                <a:latin typeface="Arial" panose="020B0604020202020204" pitchFamily="34" charset="0"/>
              </a:defRPr>
            </a:lvl3pPr>
            <a:lvl4pPr marL="1600200" indent="-228600">
              <a:defRPr sz="2800">
                <a:solidFill>
                  <a:schemeClr val="tx1"/>
                </a:solidFill>
                <a:latin typeface="Arial" panose="020B0604020202020204" pitchFamily="34" charset="0"/>
              </a:defRPr>
            </a:lvl4pPr>
            <a:lvl5pPr marL="2057400" indent="-228600">
              <a:defRPr sz="2800">
                <a:solidFill>
                  <a:schemeClr val="tx1"/>
                </a:solidFill>
                <a:latin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defRPr>
            </a:lvl9pPr>
          </a:lstStyle>
          <a:p>
            <a:fld id="{35C198E8-2B9C-4671-8330-3355DCBDDF90}" type="slidenum">
              <a:rPr lang="en-US" sz="1200">
                <a:latin typeface="Times New Roman" panose="02020603050405020304" pitchFamily="18" charset="0"/>
              </a:rPr>
              <a:pPr/>
              <a:t>1</a:t>
            </a:fld>
            <a:endParaRPr lang="en-US" sz="1200">
              <a:latin typeface="Times New Roman" panose="02020603050405020304" pitchFamily="18" charset="0"/>
            </a:endParaRPr>
          </a:p>
        </p:txBody>
      </p:sp>
    </p:spTree>
    <p:extLst>
      <p:ext uri="{BB962C8B-B14F-4D97-AF65-F5344CB8AC3E}">
        <p14:creationId xmlns:p14="http://schemas.microsoft.com/office/powerpoint/2010/main" val="211891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99326" y="9265930"/>
            <a:ext cx="19862904" cy="21309318"/>
          </a:xfrm>
        </p:spPr>
        <p:txBody>
          <a:bodyPr anchor="b"/>
          <a:lstStyle>
            <a:lvl1pPr>
              <a:defRPr sz="216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99326" y="30575232"/>
            <a:ext cx="19862904" cy="5513088"/>
          </a:xfrm>
        </p:spPr>
        <p:txBody>
          <a:bodyPr anchor="t"/>
          <a:lstStyle>
            <a:lvl1pPr marL="0" indent="0" algn="l">
              <a:buNone/>
              <a:defRPr cap="all">
                <a:solidFill>
                  <a:schemeClr val="accent1">
                    <a:lumMod val="60000"/>
                    <a:lumOff val="40000"/>
                  </a:schemeClr>
                </a:solidFill>
              </a:defRPr>
            </a:lvl1pPr>
            <a:lvl2pPr marL="1371600" indent="0" algn="ctr">
              <a:buNone/>
              <a:defRPr>
                <a:solidFill>
                  <a:schemeClr val="tx1">
                    <a:tint val="75000"/>
                  </a:schemeClr>
                </a:solidFill>
              </a:defRPr>
            </a:lvl2pPr>
            <a:lvl3pPr marL="2743200" indent="0" algn="ctr">
              <a:buNone/>
              <a:defRPr>
                <a:solidFill>
                  <a:schemeClr val="tx1">
                    <a:tint val="75000"/>
                  </a:schemeClr>
                </a:solidFill>
              </a:defRPr>
            </a:lvl3pPr>
            <a:lvl4pPr marL="4114800" indent="0" algn="ctr">
              <a:buNone/>
              <a:defRPr>
                <a:solidFill>
                  <a:schemeClr val="tx1">
                    <a:tint val="75000"/>
                  </a:schemeClr>
                </a:solidFill>
              </a:defRPr>
            </a:lvl4pPr>
            <a:lvl5pPr marL="5486400" indent="0" algn="ctr">
              <a:buNone/>
              <a:defRPr>
                <a:solidFill>
                  <a:schemeClr val="tx1">
                    <a:tint val="75000"/>
                  </a:schemeClr>
                </a:solidFill>
              </a:defRPr>
            </a:lvl5pPr>
            <a:lvl6pPr marL="6858000" indent="0" algn="ctr">
              <a:buNone/>
              <a:defRPr>
                <a:solidFill>
                  <a:schemeClr val="tx1">
                    <a:tint val="75000"/>
                  </a:schemeClr>
                </a:solidFill>
              </a:defRPr>
            </a:lvl6pPr>
            <a:lvl7pPr marL="8229600" indent="0" algn="ctr">
              <a:buNone/>
              <a:defRPr>
                <a:solidFill>
                  <a:schemeClr val="tx1">
                    <a:tint val="75000"/>
                  </a:schemeClr>
                </a:solidFill>
              </a:defRPr>
            </a:lvl7pPr>
            <a:lvl8pPr marL="9601200" indent="0" algn="ctr">
              <a:buNone/>
              <a:defRPr>
                <a:solidFill>
                  <a:schemeClr val="tx1">
                    <a:tint val="75000"/>
                  </a:schemeClr>
                </a:solidFill>
              </a:defRPr>
            </a:lvl8pPr>
            <a:lvl9pPr marL="109728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29288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99331" y="30723757"/>
            <a:ext cx="19862901" cy="3627123"/>
          </a:xfrm>
        </p:spPr>
        <p:txBody>
          <a:bodyPr anchor="b">
            <a:normAutofit/>
          </a:bodyPr>
          <a:lstStyle>
            <a:lvl1pPr algn="l">
              <a:defRPr sz="72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99326" y="4389123"/>
            <a:ext cx="19862904" cy="2330026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4800"/>
            </a:lvl1pPr>
            <a:lvl2pPr marL="1371600" indent="0">
              <a:buNone/>
              <a:defRPr sz="4800"/>
            </a:lvl2pPr>
            <a:lvl3pPr marL="2743200" indent="0">
              <a:buNone/>
              <a:defRPr sz="4800"/>
            </a:lvl3pPr>
            <a:lvl4pPr marL="4114800" indent="0">
              <a:buNone/>
              <a:defRPr sz="4800"/>
            </a:lvl4pPr>
            <a:lvl5pPr marL="5486400" indent="0">
              <a:buNone/>
              <a:defRPr sz="4800"/>
            </a:lvl5pPr>
            <a:lvl6pPr marL="6858000" indent="0">
              <a:buNone/>
              <a:defRPr sz="4800"/>
            </a:lvl6pPr>
            <a:lvl7pPr marL="8229600" indent="0">
              <a:buNone/>
              <a:defRPr sz="4800"/>
            </a:lvl7pPr>
            <a:lvl8pPr marL="9601200" indent="0">
              <a:buNone/>
              <a:defRPr sz="4800"/>
            </a:lvl8pPr>
            <a:lvl9pPr marL="10972800" indent="0">
              <a:buNone/>
              <a:defRPr sz="48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99329" y="34350880"/>
            <a:ext cx="19862898" cy="3159757"/>
          </a:xfrm>
        </p:spPr>
        <p:txBody>
          <a:bodyPr>
            <a:normAutofit/>
          </a:bodyPr>
          <a:lstStyle>
            <a:lvl1pPr marL="0" indent="0">
              <a:buNone/>
              <a:defRPr sz="36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54823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99326" y="9265920"/>
            <a:ext cx="19862904" cy="12679680"/>
          </a:xfrm>
        </p:spPr>
        <p:txBody>
          <a:bodyPr/>
          <a:lstStyle>
            <a:lvl1pPr>
              <a:defRPr sz="144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2599326" y="23408640"/>
            <a:ext cx="19862904" cy="15118080"/>
          </a:xfrm>
        </p:spPr>
        <p:txBody>
          <a:bodyPr anchor="ctr">
            <a:normAutofit/>
          </a:bodyPr>
          <a:lstStyle>
            <a:lvl1pPr marL="0" indent="0">
              <a:buNone/>
              <a:defRPr sz="54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02503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44226" y="9265920"/>
            <a:ext cx="18003147" cy="14869594"/>
          </a:xfrm>
        </p:spPr>
        <p:txBody>
          <a:bodyPr/>
          <a:lstStyle>
            <a:lvl1pPr>
              <a:defRPr sz="144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a:xfrm>
            <a:off x="4344533" y="24135513"/>
            <a:ext cx="16383477" cy="2189914"/>
          </a:xfrm>
        </p:spPr>
        <p:txBody>
          <a:bodyPr anchor="t">
            <a:normAutofit/>
          </a:bodyPr>
          <a:lstStyle>
            <a:lvl1pPr marL="0" indent="0">
              <a:buNone/>
              <a:defRPr lang="en-US" sz="4200" b="0" i="0" kern="1200" cap="small" dirty="0">
                <a:solidFill>
                  <a:schemeClr val="accent1">
                    <a:lumMod val="60000"/>
                    <a:lumOff val="40000"/>
                  </a:schemeClr>
                </a:solidFill>
                <a:latin typeface="+mj-lt"/>
                <a:ea typeface="+mj-ea"/>
                <a:cs typeface="+mj-cs"/>
              </a:defRPr>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10" name="Text Placeholder 3"/>
          <p:cNvSpPr>
            <a:spLocks noGrp="1"/>
          </p:cNvSpPr>
          <p:nvPr>
            <p:ph type="body" sz="half" idx="2"/>
          </p:nvPr>
        </p:nvSpPr>
        <p:spPr>
          <a:xfrm>
            <a:off x="2599326" y="27844205"/>
            <a:ext cx="19862904" cy="10728960"/>
          </a:xfrm>
        </p:spPr>
        <p:txBody>
          <a:bodyPr anchor="ctr">
            <a:normAutofit/>
          </a:bodyPr>
          <a:lstStyle>
            <a:lvl1pPr marL="0" indent="0">
              <a:buNone/>
              <a:defRPr sz="54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12" name="TextBox 11"/>
          <p:cNvSpPr txBox="1"/>
          <p:nvPr/>
        </p:nvSpPr>
        <p:spPr>
          <a:xfrm>
            <a:off x="2021693" y="6216019"/>
            <a:ext cx="1804773" cy="5724644"/>
          </a:xfrm>
          <a:prstGeom prst="rect">
            <a:avLst/>
          </a:prstGeom>
          <a:noFill/>
        </p:spPr>
        <p:txBody>
          <a:bodyPr wrap="square" rtlCol="0">
            <a:spAutoFit/>
          </a:bodyPr>
          <a:lstStyle/>
          <a:p>
            <a:pPr algn="r"/>
            <a:r>
              <a:rPr lang="en-US" sz="36600" b="0" i="0" dirty="0">
                <a:solidFill>
                  <a:schemeClr val="accent1">
                    <a:lumMod val="60000"/>
                    <a:lumOff val="40000"/>
                  </a:schemeClr>
                </a:solidFill>
                <a:latin typeface="Arial"/>
                <a:ea typeface="+mj-ea"/>
                <a:cs typeface="+mj-cs"/>
              </a:rPr>
              <a:t>“</a:t>
            </a:r>
          </a:p>
        </p:txBody>
      </p:sp>
      <p:sp>
        <p:nvSpPr>
          <p:cNvPr id="11" name="TextBox 10"/>
          <p:cNvSpPr txBox="1"/>
          <p:nvPr/>
        </p:nvSpPr>
        <p:spPr>
          <a:xfrm>
            <a:off x="20999072" y="16728237"/>
            <a:ext cx="1804773" cy="5724644"/>
          </a:xfrm>
          <a:prstGeom prst="rect">
            <a:avLst/>
          </a:prstGeom>
          <a:noFill/>
        </p:spPr>
        <p:txBody>
          <a:bodyPr wrap="square" rtlCol="0">
            <a:spAutoFit/>
          </a:bodyPr>
          <a:lstStyle/>
          <a:p>
            <a:pPr algn="r"/>
            <a:r>
              <a:rPr lang="en-US" sz="366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965839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99326" y="19994886"/>
            <a:ext cx="19862904" cy="10580352"/>
          </a:xfrm>
        </p:spPr>
        <p:txBody>
          <a:bodyPr anchor="b"/>
          <a:lstStyle>
            <a:lvl1pPr algn="l">
              <a:defRPr sz="12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99326" y="30575238"/>
            <a:ext cx="19862904" cy="5506560"/>
          </a:xfrm>
        </p:spPr>
        <p:txBody>
          <a:bodyPr anchor="t"/>
          <a:lstStyle>
            <a:lvl1pPr marL="0" indent="0" algn="l">
              <a:buNone/>
              <a:defRPr sz="6000" cap="none">
                <a:solidFill>
                  <a:schemeClr val="accent1">
                    <a:lumMod val="60000"/>
                    <a:lumOff val="40000"/>
                  </a:schemeClr>
                </a:solidFill>
              </a:defRPr>
            </a:lvl1pPr>
            <a:lvl2pPr marL="1371600" indent="0">
              <a:buNone/>
              <a:defRPr sz="5400">
                <a:solidFill>
                  <a:schemeClr val="tx1">
                    <a:tint val="75000"/>
                  </a:schemeClr>
                </a:solidFill>
              </a:defRPr>
            </a:lvl2pPr>
            <a:lvl3pPr marL="2743200" indent="0">
              <a:buNone/>
              <a:defRPr sz="4800">
                <a:solidFill>
                  <a:schemeClr val="tx1">
                    <a:tint val="75000"/>
                  </a:schemeClr>
                </a:solidFill>
              </a:defRPr>
            </a:lvl3pPr>
            <a:lvl4pPr marL="4114800" indent="0">
              <a:buNone/>
              <a:defRPr sz="4200">
                <a:solidFill>
                  <a:schemeClr val="tx1">
                    <a:tint val="75000"/>
                  </a:schemeClr>
                </a:solidFill>
              </a:defRPr>
            </a:lvl4pPr>
            <a:lvl5pPr marL="5486400" indent="0">
              <a:buNone/>
              <a:defRPr sz="4200">
                <a:solidFill>
                  <a:schemeClr val="tx1">
                    <a:tint val="75000"/>
                  </a:schemeClr>
                </a:solidFill>
              </a:defRPr>
            </a:lvl5pPr>
            <a:lvl6pPr marL="6858000" indent="0">
              <a:buNone/>
              <a:defRPr sz="4200">
                <a:solidFill>
                  <a:schemeClr val="tx1">
                    <a:tint val="75000"/>
                  </a:schemeClr>
                </a:solidFill>
              </a:defRPr>
            </a:lvl6pPr>
            <a:lvl7pPr marL="8229600" indent="0">
              <a:buNone/>
              <a:defRPr sz="4200">
                <a:solidFill>
                  <a:schemeClr val="tx1">
                    <a:tint val="75000"/>
                  </a:schemeClr>
                </a:solidFill>
              </a:defRPr>
            </a:lvl7pPr>
            <a:lvl8pPr marL="9601200" indent="0">
              <a:buNone/>
              <a:defRPr sz="4200">
                <a:solidFill>
                  <a:schemeClr val="tx1">
                    <a:tint val="75000"/>
                  </a:schemeClr>
                </a:solidFill>
              </a:defRPr>
            </a:lvl8pPr>
            <a:lvl9pPr marL="10972800" indent="0">
              <a:buNone/>
              <a:defRPr sz="42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853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12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24504" y="12679680"/>
            <a:ext cx="6632175"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16" name="Text Placeholder 3"/>
          <p:cNvSpPr>
            <a:spLocks noGrp="1"/>
          </p:cNvSpPr>
          <p:nvPr>
            <p:ph type="body" sz="half" idx="15"/>
          </p:nvPr>
        </p:nvSpPr>
        <p:spPr>
          <a:xfrm>
            <a:off x="1468425" y="17068800"/>
            <a:ext cx="6588252" cy="22971763"/>
          </a:xfrm>
        </p:spPr>
        <p:txBody>
          <a:bodyPr anchor="t">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5" name="Text Placeholder 4"/>
          <p:cNvSpPr>
            <a:spLocks noGrp="1"/>
          </p:cNvSpPr>
          <p:nvPr>
            <p:ph type="body" sz="quarter" idx="3"/>
          </p:nvPr>
        </p:nvSpPr>
        <p:spPr>
          <a:xfrm>
            <a:off x="8740512" y="12679680"/>
            <a:ext cx="6608262"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19" name="Text Placeholder 3"/>
          <p:cNvSpPr>
            <a:spLocks noGrp="1"/>
          </p:cNvSpPr>
          <p:nvPr>
            <p:ph type="body" sz="half" idx="16"/>
          </p:nvPr>
        </p:nvSpPr>
        <p:spPr>
          <a:xfrm>
            <a:off x="8716760" y="17068800"/>
            <a:ext cx="6632013" cy="22971763"/>
          </a:xfrm>
        </p:spPr>
        <p:txBody>
          <a:bodyPr anchor="t">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14" name="Text Placeholder 4"/>
          <p:cNvSpPr>
            <a:spLocks noGrp="1"/>
          </p:cNvSpPr>
          <p:nvPr>
            <p:ph type="body" sz="quarter" idx="13"/>
          </p:nvPr>
        </p:nvSpPr>
        <p:spPr>
          <a:xfrm>
            <a:off x="16034751" y="12679680"/>
            <a:ext cx="6598974"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20" name="Text Placeholder 3"/>
          <p:cNvSpPr>
            <a:spLocks noGrp="1"/>
          </p:cNvSpPr>
          <p:nvPr>
            <p:ph type="body" sz="half" idx="17"/>
          </p:nvPr>
        </p:nvSpPr>
        <p:spPr>
          <a:xfrm>
            <a:off x="16034751" y="17068800"/>
            <a:ext cx="6598974" cy="22971763"/>
          </a:xfrm>
        </p:spPr>
        <p:txBody>
          <a:bodyPr anchor="t">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cxnSp>
        <p:nvCxnSpPr>
          <p:cNvPr id="17" name="Straight Connector 16"/>
          <p:cNvCxnSpPr/>
          <p:nvPr/>
        </p:nvCxnSpPr>
        <p:spPr>
          <a:xfrm>
            <a:off x="8386002" y="13655040"/>
            <a:ext cx="0" cy="2535936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69090" y="13655040"/>
            <a:ext cx="0" cy="2538804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94167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12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468425" y="27206074"/>
            <a:ext cx="6616836"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29" name="Picture Placeholder 2"/>
          <p:cNvSpPr>
            <a:spLocks noGrp="1" noChangeAspect="1"/>
          </p:cNvSpPr>
          <p:nvPr>
            <p:ph type="pic" idx="21"/>
          </p:nvPr>
        </p:nvSpPr>
        <p:spPr>
          <a:xfrm>
            <a:off x="1468425" y="14142720"/>
            <a:ext cx="6616836" cy="97536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4800"/>
            </a:lvl1pPr>
            <a:lvl2pPr marL="1371600" indent="0">
              <a:buNone/>
              <a:defRPr sz="4800"/>
            </a:lvl2pPr>
            <a:lvl3pPr marL="2743200" indent="0">
              <a:buNone/>
              <a:defRPr sz="4800"/>
            </a:lvl3pPr>
            <a:lvl4pPr marL="4114800" indent="0">
              <a:buNone/>
              <a:defRPr sz="4800"/>
            </a:lvl4pPr>
            <a:lvl5pPr marL="5486400" indent="0">
              <a:buNone/>
              <a:defRPr sz="4800"/>
            </a:lvl5pPr>
            <a:lvl6pPr marL="6858000" indent="0">
              <a:buNone/>
              <a:defRPr sz="4800"/>
            </a:lvl6pPr>
            <a:lvl7pPr marL="8229600" indent="0">
              <a:buNone/>
              <a:defRPr sz="4800"/>
            </a:lvl7pPr>
            <a:lvl8pPr marL="9601200" indent="0">
              <a:buNone/>
              <a:defRPr sz="4800"/>
            </a:lvl8pPr>
            <a:lvl9pPr marL="10972800" indent="0">
              <a:buNone/>
              <a:defRPr sz="48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468425" y="30894160"/>
            <a:ext cx="6616836" cy="4218810"/>
          </a:xfrm>
        </p:spPr>
        <p:txBody>
          <a:bodyPr anchor="t">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5" name="Text Placeholder 4"/>
          <p:cNvSpPr>
            <a:spLocks noGrp="1"/>
          </p:cNvSpPr>
          <p:nvPr>
            <p:ph type="body" sz="quarter" idx="3"/>
          </p:nvPr>
        </p:nvSpPr>
        <p:spPr>
          <a:xfrm>
            <a:off x="8753376" y="27206074"/>
            <a:ext cx="6595398"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30" name="Picture Placeholder 2"/>
          <p:cNvSpPr>
            <a:spLocks noGrp="1" noChangeAspect="1"/>
          </p:cNvSpPr>
          <p:nvPr>
            <p:ph type="pic" idx="22"/>
          </p:nvPr>
        </p:nvSpPr>
        <p:spPr>
          <a:xfrm>
            <a:off x="8753373" y="14142720"/>
            <a:ext cx="6595398" cy="97536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4800"/>
            </a:lvl1pPr>
            <a:lvl2pPr marL="1371600" indent="0">
              <a:buNone/>
              <a:defRPr sz="4800"/>
            </a:lvl2pPr>
            <a:lvl3pPr marL="2743200" indent="0">
              <a:buNone/>
              <a:defRPr sz="4800"/>
            </a:lvl3pPr>
            <a:lvl4pPr marL="4114800" indent="0">
              <a:buNone/>
              <a:defRPr sz="4800"/>
            </a:lvl4pPr>
            <a:lvl5pPr marL="5486400" indent="0">
              <a:buNone/>
              <a:defRPr sz="4800"/>
            </a:lvl5pPr>
            <a:lvl6pPr marL="6858000" indent="0">
              <a:buNone/>
              <a:defRPr sz="4800"/>
            </a:lvl6pPr>
            <a:lvl7pPr marL="8229600" indent="0">
              <a:buNone/>
              <a:defRPr sz="4800"/>
            </a:lvl7pPr>
            <a:lvl8pPr marL="9601200" indent="0">
              <a:buNone/>
              <a:defRPr sz="4800"/>
            </a:lvl8pPr>
            <a:lvl9pPr marL="10972800" indent="0">
              <a:buNone/>
              <a:defRPr sz="48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8750328" y="30894153"/>
            <a:ext cx="6604134" cy="4218810"/>
          </a:xfrm>
        </p:spPr>
        <p:txBody>
          <a:bodyPr anchor="t">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14" name="Text Placeholder 4"/>
          <p:cNvSpPr>
            <a:spLocks noGrp="1"/>
          </p:cNvSpPr>
          <p:nvPr>
            <p:ph type="body" sz="quarter" idx="13"/>
          </p:nvPr>
        </p:nvSpPr>
        <p:spPr>
          <a:xfrm>
            <a:off x="16034751" y="27206074"/>
            <a:ext cx="6598974"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16034748" y="14142720"/>
            <a:ext cx="6598974" cy="97536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4800"/>
            </a:lvl1pPr>
            <a:lvl2pPr marL="1371600" indent="0">
              <a:buNone/>
              <a:defRPr sz="4800"/>
            </a:lvl2pPr>
            <a:lvl3pPr marL="2743200" indent="0">
              <a:buNone/>
              <a:defRPr sz="4800"/>
            </a:lvl3pPr>
            <a:lvl4pPr marL="4114800" indent="0">
              <a:buNone/>
              <a:defRPr sz="4800"/>
            </a:lvl4pPr>
            <a:lvl5pPr marL="5486400" indent="0">
              <a:buNone/>
              <a:defRPr sz="4800"/>
            </a:lvl5pPr>
            <a:lvl6pPr marL="6858000" indent="0">
              <a:buNone/>
              <a:defRPr sz="4800"/>
            </a:lvl6pPr>
            <a:lvl7pPr marL="8229600" indent="0">
              <a:buNone/>
              <a:defRPr sz="4800"/>
            </a:lvl7pPr>
            <a:lvl8pPr marL="9601200" indent="0">
              <a:buNone/>
              <a:defRPr sz="4800"/>
            </a:lvl8pPr>
            <a:lvl9pPr marL="10972800" indent="0">
              <a:buNone/>
              <a:defRPr sz="48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16034474" y="30894141"/>
            <a:ext cx="6607713" cy="4218810"/>
          </a:xfrm>
        </p:spPr>
        <p:txBody>
          <a:bodyPr anchor="t">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cxnSp>
        <p:nvCxnSpPr>
          <p:cNvPr id="17" name="Straight Connector 16"/>
          <p:cNvCxnSpPr/>
          <p:nvPr/>
        </p:nvCxnSpPr>
        <p:spPr>
          <a:xfrm>
            <a:off x="8386002" y="13655040"/>
            <a:ext cx="0" cy="2535936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69090" y="13655040"/>
            <a:ext cx="0" cy="2538804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98959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319277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689348" y="2753373"/>
            <a:ext cx="3944379" cy="37287200"/>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468425" y="4948512"/>
            <a:ext cx="16706436" cy="3509205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58300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85778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99331" y="18315101"/>
            <a:ext cx="19862901" cy="12260141"/>
          </a:xfrm>
        </p:spPr>
        <p:txBody>
          <a:bodyPr anchor="b"/>
          <a:lstStyle>
            <a:lvl1pPr algn="l">
              <a:defRPr sz="12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99326" y="30575238"/>
            <a:ext cx="19862904" cy="5506560"/>
          </a:xfrm>
        </p:spPr>
        <p:txBody>
          <a:bodyPr anchor="t"/>
          <a:lstStyle>
            <a:lvl1pPr marL="0" indent="0" algn="l">
              <a:buNone/>
              <a:defRPr sz="6000" cap="all">
                <a:solidFill>
                  <a:schemeClr val="accent1">
                    <a:lumMod val="60000"/>
                    <a:lumOff val="40000"/>
                  </a:schemeClr>
                </a:solidFill>
              </a:defRPr>
            </a:lvl1pPr>
            <a:lvl2pPr marL="1371600" indent="0">
              <a:buNone/>
              <a:defRPr sz="5400">
                <a:solidFill>
                  <a:schemeClr val="tx1">
                    <a:tint val="75000"/>
                  </a:schemeClr>
                </a:solidFill>
              </a:defRPr>
            </a:lvl2pPr>
            <a:lvl3pPr marL="2743200" indent="0">
              <a:buNone/>
              <a:defRPr sz="4800">
                <a:solidFill>
                  <a:schemeClr val="tx1">
                    <a:tint val="75000"/>
                  </a:schemeClr>
                </a:solidFill>
              </a:defRPr>
            </a:lvl3pPr>
            <a:lvl4pPr marL="4114800" indent="0">
              <a:buNone/>
              <a:defRPr sz="4200">
                <a:solidFill>
                  <a:schemeClr val="tx1">
                    <a:tint val="75000"/>
                  </a:schemeClr>
                </a:solidFill>
              </a:defRPr>
            </a:lvl4pPr>
            <a:lvl5pPr marL="5486400" indent="0">
              <a:buNone/>
              <a:defRPr sz="4200">
                <a:solidFill>
                  <a:schemeClr val="tx1">
                    <a:tint val="75000"/>
                  </a:schemeClr>
                </a:solidFill>
              </a:defRPr>
            </a:lvl5pPr>
            <a:lvl6pPr marL="6858000" indent="0">
              <a:buNone/>
              <a:defRPr sz="4200">
                <a:solidFill>
                  <a:schemeClr val="tx1">
                    <a:tint val="75000"/>
                  </a:schemeClr>
                </a:solidFill>
              </a:defRPr>
            </a:lvl6pPr>
            <a:lvl7pPr marL="8229600" indent="0">
              <a:buNone/>
              <a:defRPr sz="4200">
                <a:solidFill>
                  <a:schemeClr val="tx1">
                    <a:tint val="75000"/>
                  </a:schemeClr>
                </a:solidFill>
              </a:defRPr>
            </a:lvl7pPr>
            <a:lvl8pPr marL="9601200" indent="0">
              <a:buNone/>
              <a:defRPr sz="4200">
                <a:solidFill>
                  <a:schemeClr val="tx1">
                    <a:tint val="75000"/>
                  </a:schemeClr>
                </a:solidFill>
              </a:defRPr>
            </a:lvl8pPr>
            <a:lvl9pPr marL="10972800" indent="0">
              <a:buNone/>
              <a:defRPr sz="42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14532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483102" y="13187690"/>
            <a:ext cx="9894339" cy="26852883"/>
          </a:xfrm>
        </p:spPr>
        <p:txBody>
          <a:bodyPr>
            <a:normAutofit/>
          </a:bodyPr>
          <a:lstStyle>
            <a:lvl1pPr>
              <a:defRPr sz="5400"/>
            </a:lvl1pPr>
            <a:lvl2pPr>
              <a:defRPr sz="4800"/>
            </a:lvl2pPr>
            <a:lvl3pPr>
              <a:defRPr sz="4200"/>
            </a:lvl3pPr>
            <a:lvl4pPr>
              <a:defRPr sz="3600"/>
            </a:lvl4pPr>
            <a:lvl5pPr>
              <a:defRPr sz="3600"/>
            </a:lvl5pPr>
            <a:lvl6pPr>
              <a:defRPr sz="3600"/>
            </a:lvl6pPr>
            <a:lvl7pPr>
              <a:defRPr sz="3600"/>
            </a:lvl7pPr>
            <a:lvl8pPr>
              <a:defRPr sz="3600"/>
            </a:lvl8pPr>
            <a:lvl9pPr>
              <a:defRPr sz="3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12725927" y="13158998"/>
            <a:ext cx="9894345" cy="26881568"/>
          </a:xfrm>
        </p:spPr>
        <p:txBody>
          <a:bodyPr>
            <a:normAutofit/>
          </a:bodyPr>
          <a:lstStyle>
            <a:lvl1pPr>
              <a:defRPr sz="5400"/>
            </a:lvl1pPr>
            <a:lvl2pPr>
              <a:defRPr sz="4800"/>
            </a:lvl2pPr>
            <a:lvl3pPr>
              <a:defRPr sz="4200"/>
            </a:lvl3pPr>
            <a:lvl4pPr>
              <a:defRPr sz="3600"/>
            </a:lvl4pPr>
            <a:lvl5pPr>
              <a:defRPr sz="3600"/>
            </a:lvl5pPr>
            <a:lvl6pPr>
              <a:defRPr sz="3600"/>
            </a:lvl6pPr>
            <a:lvl7pPr>
              <a:defRPr sz="3600"/>
            </a:lvl7pPr>
            <a:lvl8pPr>
              <a:defRPr sz="3600"/>
            </a:lvl8pPr>
            <a:lvl9pPr>
              <a:defRPr sz="3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4408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483100" y="12192000"/>
            <a:ext cx="9894336"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4" name="Content Placeholder 3"/>
          <p:cNvSpPr>
            <a:spLocks noGrp="1"/>
          </p:cNvSpPr>
          <p:nvPr>
            <p:ph sz="half" idx="2"/>
          </p:nvPr>
        </p:nvSpPr>
        <p:spPr>
          <a:xfrm>
            <a:off x="2483102" y="16093440"/>
            <a:ext cx="9894339" cy="23947123"/>
          </a:xfrm>
        </p:spPr>
        <p:txBody>
          <a:bodyPr>
            <a:normAutofit/>
          </a:bodyPr>
          <a:lstStyle>
            <a:lvl1pPr>
              <a:defRPr sz="5400"/>
            </a:lvl1pPr>
            <a:lvl2pPr>
              <a:defRPr sz="4800"/>
            </a:lvl2pPr>
            <a:lvl3pPr>
              <a:defRPr sz="4200"/>
            </a:lvl3pPr>
            <a:lvl4pPr>
              <a:defRPr sz="3600"/>
            </a:lvl4pPr>
            <a:lvl5pPr>
              <a:defRPr sz="3600"/>
            </a:lvl5pPr>
            <a:lvl6pPr>
              <a:defRPr sz="3600"/>
            </a:lvl6pPr>
            <a:lvl7pPr>
              <a:defRPr sz="3600"/>
            </a:lvl7pPr>
            <a:lvl8pPr>
              <a:defRPr sz="3600"/>
            </a:lvl8pPr>
            <a:lvl9pPr>
              <a:defRPr sz="3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12725930" y="12192000"/>
            <a:ext cx="9894339" cy="3688077"/>
          </a:xfrm>
        </p:spPr>
        <p:txBody>
          <a:bodyPr anchor="b">
            <a:noAutofit/>
          </a:bodyPr>
          <a:lstStyle>
            <a:lvl1pPr marL="0" indent="0">
              <a:buNone/>
              <a:defRPr sz="7200" b="0">
                <a:solidFill>
                  <a:schemeClr val="accent1">
                    <a:lumMod val="60000"/>
                    <a:lumOff val="40000"/>
                  </a:schemeClr>
                </a:solidFill>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l-GR"/>
              <a:t>Στυλ κειμένου υποδείγματος</a:t>
            </a:r>
          </a:p>
        </p:txBody>
      </p:sp>
      <p:sp>
        <p:nvSpPr>
          <p:cNvPr id="6" name="Content Placeholder 5"/>
          <p:cNvSpPr>
            <a:spLocks noGrp="1"/>
          </p:cNvSpPr>
          <p:nvPr>
            <p:ph sz="quarter" idx="4"/>
          </p:nvPr>
        </p:nvSpPr>
        <p:spPr>
          <a:xfrm>
            <a:off x="12725930" y="16093440"/>
            <a:ext cx="9894339" cy="23947123"/>
          </a:xfrm>
        </p:spPr>
        <p:txBody>
          <a:bodyPr>
            <a:normAutofit/>
          </a:bodyPr>
          <a:lstStyle>
            <a:lvl1pPr>
              <a:defRPr sz="5400"/>
            </a:lvl1pPr>
            <a:lvl2pPr>
              <a:defRPr sz="4800"/>
            </a:lvl2pPr>
            <a:lvl3pPr>
              <a:defRPr sz="4200"/>
            </a:lvl3pPr>
            <a:lvl4pPr>
              <a:defRPr sz="3600"/>
            </a:lvl4pPr>
            <a:lvl5pPr>
              <a:defRPr sz="3600"/>
            </a:lvl5pPr>
            <a:lvl6pPr>
              <a:defRPr sz="3600"/>
            </a:lvl6pPr>
            <a:lvl7pPr>
              <a:defRPr sz="3600"/>
            </a:lvl7pPr>
            <a:lvl8pPr>
              <a:defRPr sz="3600"/>
            </a:lvl8pPr>
            <a:lvl9pPr>
              <a:defRPr sz="3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6574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40539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6DFF08F-DC6B-4601-B491-B0F83F6DD2DA}" type="datetimeFigureOut">
              <a:rPr lang="en-US" smtClean="0"/>
              <a:pPr/>
              <a:t>6/24/2026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73579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99323" y="9265920"/>
            <a:ext cx="7654386" cy="9265920"/>
          </a:xfrm>
        </p:spPr>
        <p:txBody>
          <a:bodyPr anchor="b"/>
          <a:lstStyle>
            <a:lvl1pPr algn="l">
              <a:defRPr sz="72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0768193" y="9265920"/>
            <a:ext cx="11694039" cy="29260800"/>
          </a:xfrm>
        </p:spPr>
        <p:txBody>
          <a:bodyPr anchor="ctr">
            <a:normAutofit/>
          </a:bodyPr>
          <a:lstStyle>
            <a:lvl1pPr>
              <a:defRPr sz="6000"/>
            </a:lvl1pPr>
            <a:lvl2pPr>
              <a:defRPr sz="5400"/>
            </a:lvl2pPr>
            <a:lvl3pPr>
              <a:defRPr sz="4800"/>
            </a:lvl3pPr>
            <a:lvl4pPr>
              <a:defRPr sz="4200"/>
            </a:lvl4pPr>
            <a:lvl5pPr>
              <a:defRPr sz="4200"/>
            </a:lvl5pPr>
            <a:lvl6pPr>
              <a:defRPr sz="4200"/>
            </a:lvl6pPr>
            <a:lvl7pPr>
              <a:defRPr sz="4200"/>
            </a:lvl7pPr>
            <a:lvl8pPr>
              <a:defRPr sz="4200"/>
            </a:lvl8pPr>
            <a:lvl9pPr>
              <a:defRPr sz="4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99328" y="20027401"/>
            <a:ext cx="7654383" cy="18531834"/>
          </a:xfrm>
        </p:spPr>
        <p:txBody>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96DFF08F-DC6B-4601-B491-B0F83F6DD2DA}" type="datetimeFigureOut">
              <a:rPr lang="en-US" smtClean="0"/>
              <a:t>6/24/2026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46213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96968" y="11866829"/>
            <a:ext cx="11462022" cy="10078771"/>
          </a:xfrm>
        </p:spPr>
        <p:txBody>
          <a:bodyPr anchor="b">
            <a:normAutofit/>
          </a:bodyPr>
          <a:lstStyle>
            <a:lvl1pPr algn="l">
              <a:defRPr sz="108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640553" y="7315200"/>
            <a:ext cx="7202775" cy="292608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4800"/>
            </a:lvl1pPr>
            <a:lvl2pPr marL="1371600" indent="0">
              <a:buNone/>
              <a:defRPr sz="4800"/>
            </a:lvl2pPr>
            <a:lvl3pPr marL="2743200" indent="0">
              <a:buNone/>
              <a:defRPr sz="4800"/>
            </a:lvl3pPr>
            <a:lvl4pPr marL="4114800" indent="0">
              <a:buNone/>
              <a:defRPr sz="4800"/>
            </a:lvl4pPr>
            <a:lvl5pPr marL="5486400" indent="0">
              <a:buNone/>
              <a:defRPr sz="4800"/>
            </a:lvl5pPr>
            <a:lvl6pPr marL="6858000" indent="0">
              <a:buNone/>
              <a:defRPr sz="4800"/>
            </a:lvl6pPr>
            <a:lvl7pPr marL="8229600" indent="0">
              <a:buNone/>
              <a:defRPr sz="4800"/>
            </a:lvl7pPr>
            <a:lvl8pPr marL="9601200" indent="0">
              <a:buNone/>
              <a:defRPr sz="4800"/>
            </a:lvl8pPr>
            <a:lvl9pPr marL="10972800" indent="0">
              <a:buNone/>
              <a:defRPr sz="48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99323" y="23408640"/>
            <a:ext cx="11444184" cy="8778240"/>
          </a:xfrm>
        </p:spPr>
        <p:txBody>
          <a:bodyPr>
            <a:normAutofit/>
          </a:bodyPr>
          <a:lstStyle>
            <a:lvl1pPr marL="0" indent="0">
              <a:buNone/>
              <a:defRPr sz="4200"/>
            </a:lvl1pPr>
            <a:lvl2pPr marL="1371600" indent="0">
              <a:buNone/>
              <a:defRPr sz="3600"/>
            </a:lvl2pPr>
            <a:lvl3pPr marL="2743200" indent="0">
              <a:buNone/>
              <a:defRPr sz="3000"/>
            </a:lvl3pPr>
            <a:lvl4pPr marL="4114800" indent="0">
              <a:buNone/>
              <a:defRPr sz="2700"/>
            </a:lvl4pPr>
            <a:lvl5pPr marL="5486400" indent="0">
              <a:buNone/>
              <a:defRPr sz="2700"/>
            </a:lvl5pPr>
            <a:lvl6pPr marL="6858000" indent="0">
              <a:buNone/>
              <a:defRPr sz="2700"/>
            </a:lvl6pPr>
            <a:lvl7pPr marL="8229600" indent="0">
              <a:buNone/>
              <a:defRPr sz="2700"/>
            </a:lvl7pPr>
            <a:lvl8pPr marL="9601200" indent="0">
              <a:buNone/>
              <a:defRPr sz="2700"/>
            </a:lvl8pPr>
            <a:lvl9pPr marL="10972800" indent="0">
              <a:buNone/>
              <a:defRPr sz="27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CDD058F-B960-4439-B370-43D89816EE05}" type="datetimeFigureOut">
              <a:rPr lang="en-US" smtClean="0"/>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229B06-CF2A-459A-8CBC-F18C1D67D2BB}" type="slidenum">
              <a:rPr lang="en-US" smtClean="0"/>
              <a:t>‹#›</a:t>
            </a:fld>
            <a:endParaRPr lang="en-US" dirty="0"/>
          </a:p>
        </p:txBody>
      </p:sp>
    </p:spTree>
    <p:extLst>
      <p:ext uri="{BB962C8B-B14F-4D97-AF65-F5344CB8AC3E}">
        <p14:creationId xmlns:p14="http://schemas.microsoft.com/office/powerpoint/2010/main" val="211265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18898296" y="10728960"/>
            <a:ext cx="8458200" cy="1804416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17069496" y="-2926080"/>
            <a:ext cx="4800600" cy="1024128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18898296" y="39014400"/>
            <a:ext cx="2971800" cy="633984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461964" y="17068800"/>
            <a:ext cx="12573000" cy="268224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2519364" y="18531840"/>
            <a:ext cx="7086600" cy="1511808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23236932" y="0"/>
            <a:ext cx="2057400" cy="703653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454130" y="2897395"/>
            <a:ext cx="21166140" cy="8963392"/>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483100" y="13138723"/>
            <a:ext cx="20134962" cy="2685107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20800950" y="12092858"/>
            <a:ext cx="6339834" cy="685977"/>
          </a:xfrm>
          <a:prstGeom prst="rect">
            <a:avLst/>
          </a:prstGeom>
        </p:spPr>
        <p:txBody>
          <a:bodyPr vert="horz" lIns="91440" tIns="45720" rIns="91440" bIns="45720" rtlCol="0" anchor="t"/>
          <a:lstStyle>
            <a:lvl1pPr algn="l">
              <a:defRPr sz="3300" b="0" i="0">
                <a:solidFill>
                  <a:schemeClr val="tx1">
                    <a:tint val="75000"/>
                    <a:alpha val="60000"/>
                  </a:schemeClr>
                </a:solidFill>
              </a:defRPr>
            </a:lvl1pPr>
          </a:lstStyle>
          <a:p>
            <a:fld id="{96DFF08F-DC6B-4601-B491-B0F83F6DD2DA}" type="datetimeFigureOut">
              <a:rPr lang="en-US" smtClean="0"/>
              <a:pPr/>
              <a:t>6/24/2026</a:t>
            </a:fld>
            <a:endParaRPr lang="en-US" dirty="0"/>
          </a:p>
        </p:txBody>
      </p:sp>
      <p:sp>
        <p:nvSpPr>
          <p:cNvPr id="5" name="Footer Placeholder 4"/>
          <p:cNvSpPr>
            <a:spLocks noGrp="1"/>
          </p:cNvSpPr>
          <p:nvPr>
            <p:ph type="ftr" sz="quarter" idx="3"/>
          </p:nvPr>
        </p:nvSpPr>
        <p:spPr>
          <a:xfrm rot="5400000">
            <a:off x="12138355" y="21274296"/>
            <a:ext cx="24702688" cy="685980"/>
          </a:xfrm>
          <a:prstGeom prst="rect">
            <a:avLst/>
          </a:prstGeom>
        </p:spPr>
        <p:txBody>
          <a:bodyPr vert="horz" lIns="91440" tIns="45720" rIns="91440" bIns="45720" rtlCol="0" anchor="b"/>
          <a:lstStyle>
            <a:lvl1pPr algn="l">
              <a:defRPr sz="33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23299295" y="1892714"/>
            <a:ext cx="1886439" cy="4913197"/>
          </a:xfrm>
          <a:prstGeom prst="rect">
            <a:avLst/>
          </a:prstGeom>
        </p:spPr>
        <p:txBody>
          <a:bodyPr vert="horz" lIns="91440" tIns="45720" rIns="91440" bIns="45720" rtlCol="0" anchor="b"/>
          <a:lstStyle>
            <a:lvl1pPr algn="ctr">
              <a:defRPr sz="8403" b="0" i="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3699659"/>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1371600" rtl="0" eaLnBrk="1" latinLnBrk="0" hangingPunct="1">
        <a:spcBef>
          <a:spcPct val="0"/>
        </a:spcBef>
        <a:buNone/>
        <a:defRPr sz="126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028700" indent="-10287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6000" b="0" i="0" kern="1200">
          <a:solidFill>
            <a:schemeClr val="tx1"/>
          </a:solidFill>
          <a:latin typeface="+mj-lt"/>
          <a:ea typeface="+mj-ea"/>
          <a:cs typeface="+mj-cs"/>
        </a:defRPr>
      </a:lvl1pPr>
      <a:lvl2pPr marL="2228850" indent="-85725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5400" b="0" i="0" kern="1200">
          <a:solidFill>
            <a:schemeClr val="tx1"/>
          </a:solidFill>
          <a:latin typeface="+mj-lt"/>
          <a:ea typeface="+mj-ea"/>
          <a:cs typeface="+mj-cs"/>
        </a:defRPr>
      </a:lvl2pPr>
      <a:lvl3pPr marL="34290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800" b="0" i="0" kern="1200">
          <a:solidFill>
            <a:schemeClr val="tx1"/>
          </a:solidFill>
          <a:latin typeface="+mj-lt"/>
          <a:ea typeface="+mj-ea"/>
          <a:cs typeface="+mj-cs"/>
        </a:defRPr>
      </a:lvl3pPr>
      <a:lvl4pPr marL="48006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200" b="0" i="0" kern="1200">
          <a:solidFill>
            <a:schemeClr val="tx1"/>
          </a:solidFill>
          <a:latin typeface="+mj-lt"/>
          <a:ea typeface="+mj-ea"/>
          <a:cs typeface="+mj-cs"/>
        </a:defRPr>
      </a:lvl4pPr>
      <a:lvl5pPr marL="61722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200" b="0" i="0" kern="1200">
          <a:solidFill>
            <a:schemeClr val="tx1"/>
          </a:solidFill>
          <a:latin typeface="+mj-lt"/>
          <a:ea typeface="+mj-ea"/>
          <a:cs typeface="+mj-cs"/>
        </a:defRPr>
      </a:lvl5pPr>
      <a:lvl6pPr marL="75438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200" b="0" i="0" kern="1200">
          <a:solidFill>
            <a:schemeClr val="tx1"/>
          </a:solidFill>
          <a:latin typeface="+mj-lt"/>
          <a:ea typeface="+mj-ea"/>
          <a:cs typeface="+mj-cs"/>
        </a:defRPr>
      </a:lvl6pPr>
      <a:lvl7pPr marL="89154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200" b="0" i="0" kern="1200">
          <a:solidFill>
            <a:schemeClr val="tx1"/>
          </a:solidFill>
          <a:latin typeface="+mj-lt"/>
          <a:ea typeface="+mj-ea"/>
          <a:cs typeface="+mj-cs"/>
        </a:defRPr>
      </a:lvl7pPr>
      <a:lvl8pPr marL="102870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200" b="0" i="0" kern="1200">
          <a:solidFill>
            <a:schemeClr val="tx1"/>
          </a:solidFill>
          <a:latin typeface="+mj-lt"/>
          <a:ea typeface="+mj-ea"/>
          <a:cs typeface="+mj-cs"/>
        </a:defRPr>
      </a:lvl8pPr>
      <a:lvl9pPr marL="11658600" indent="-685800" algn="l" defTabSz="1371600" rtl="0" eaLnBrk="1" latinLnBrk="0" hangingPunct="1">
        <a:spcBef>
          <a:spcPts val="3000"/>
        </a:spcBef>
        <a:spcAft>
          <a:spcPts val="0"/>
        </a:spcAft>
        <a:buClr>
          <a:schemeClr val="accent1">
            <a:lumMod val="60000"/>
            <a:lumOff val="40000"/>
          </a:schemeClr>
        </a:buClr>
        <a:buSzPct val="80000"/>
        <a:buFont typeface="Wingdings 3" charset="2"/>
        <a:buChar char=""/>
        <a:defRPr sz="4200" b="0" i="0" kern="1200">
          <a:solidFill>
            <a:schemeClr val="tx1"/>
          </a:solidFill>
          <a:latin typeface="+mj-lt"/>
          <a:ea typeface="+mj-ea"/>
          <a:cs typeface="+mj-cs"/>
        </a:defRPr>
      </a:lvl9pPr>
    </p:bodyStyle>
    <p:otherStyle>
      <a:defPPr>
        <a:defRPr lang="en-US"/>
      </a:defPPr>
      <a:lvl1pPr marL="0" algn="l" defTabSz="1371600" rtl="0" eaLnBrk="1" latinLnBrk="0" hangingPunct="1">
        <a:defRPr sz="5400" kern="1200">
          <a:solidFill>
            <a:schemeClr val="tx1"/>
          </a:solidFill>
          <a:latin typeface="+mn-lt"/>
          <a:ea typeface="+mn-ea"/>
          <a:cs typeface="+mn-cs"/>
        </a:defRPr>
      </a:lvl1pPr>
      <a:lvl2pPr marL="1371600" algn="l" defTabSz="1371600" rtl="0" eaLnBrk="1" latinLnBrk="0" hangingPunct="1">
        <a:defRPr sz="5400" kern="1200">
          <a:solidFill>
            <a:schemeClr val="tx1"/>
          </a:solidFill>
          <a:latin typeface="+mn-lt"/>
          <a:ea typeface="+mn-ea"/>
          <a:cs typeface="+mn-cs"/>
        </a:defRPr>
      </a:lvl2pPr>
      <a:lvl3pPr marL="2743200" algn="l" defTabSz="1371600" rtl="0" eaLnBrk="1" latinLnBrk="0" hangingPunct="1">
        <a:defRPr sz="5400" kern="1200">
          <a:solidFill>
            <a:schemeClr val="tx1"/>
          </a:solidFill>
          <a:latin typeface="+mn-lt"/>
          <a:ea typeface="+mn-ea"/>
          <a:cs typeface="+mn-cs"/>
        </a:defRPr>
      </a:lvl3pPr>
      <a:lvl4pPr marL="4114800" algn="l" defTabSz="1371600" rtl="0" eaLnBrk="1" latinLnBrk="0" hangingPunct="1">
        <a:defRPr sz="5400" kern="1200">
          <a:solidFill>
            <a:schemeClr val="tx1"/>
          </a:solidFill>
          <a:latin typeface="+mn-lt"/>
          <a:ea typeface="+mn-ea"/>
          <a:cs typeface="+mn-cs"/>
        </a:defRPr>
      </a:lvl4pPr>
      <a:lvl5pPr marL="5486400" algn="l" defTabSz="1371600" rtl="0" eaLnBrk="1" latinLnBrk="0" hangingPunct="1">
        <a:defRPr sz="5400" kern="1200">
          <a:solidFill>
            <a:schemeClr val="tx1"/>
          </a:solidFill>
          <a:latin typeface="+mn-lt"/>
          <a:ea typeface="+mn-ea"/>
          <a:cs typeface="+mn-cs"/>
        </a:defRPr>
      </a:lvl5pPr>
      <a:lvl6pPr marL="6858000" algn="l" defTabSz="1371600" rtl="0" eaLnBrk="1" latinLnBrk="0" hangingPunct="1">
        <a:defRPr sz="5400" kern="1200">
          <a:solidFill>
            <a:schemeClr val="tx1"/>
          </a:solidFill>
          <a:latin typeface="+mn-lt"/>
          <a:ea typeface="+mn-ea"/>
          <a:cs typeface="+mn-cs"/>
        </a:defRPr>
      </a:lvl6pPr>
      <a:lvl7pPr marL="8229600" algn="l" defTabSz="1371600" rtl="0" eaLnBrk="1" latinLnBrk="0" hangingPunct="1">
        <a:defRPr sz="5400" kern="1200">
          <a:solidFill>
            <a:schemeClr val="tx1"/>
          </a:solidFill>
          <a:latin typeface="+mn-lt"/>
          <a:ea typeface="+mn-ea"/>
          <a:cs typeface="+mn-cs"/>
        </a:defRPr>
      </a:lvl7pPr>
      <a:lvl8pPr marL="9601200" algn="l" defTabSz="1371600" rtl="0" eaLnBrk="1" latinLnBrk="0" hangingPunct="1">
        <a:defRPr sz="5400" kern="1200">
          <a:solidFill>
            <a:schemeClr val="tx1"/>
          </a:solidFill>
          <a:latin typeface="+mn-lt"/>
          <a:ea typeface="+mn-ea"/>
          <a:cs typeface="+mn-cs"/>
        </a:defRPr>
      </a:lvl8pPr>
      <a:lvl9pPr marL="10972800" algn="l" defTabSz="13716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35"/>
          <p:cNvSpPr txBox="1">
            <a:spLocks noChangeArrowheads="1"/>
          </p:cNvSpPr>
          <p:nvPr/>
        </p:nvSpPr>
        <p:spPr bwMode="auto">
          <a:xfrm>
            <a:off x="1676400" y="6529365"/>
            <a:ext cx="14249400" cy="7796236"/>
          </a:xfrm>
          <a:prstGeom prst="rect">
            <a:avLst/>
          </a:prstGeom>
          <a:solidFill>
            <a:schemeClr val="tx1">
              <a:lumMod val="85000"/>
            </a:schemeClr>
          </a:solidFill>
          <a:ln w="38100">
            <a:solidFill>
              <a:srgbClr val="003366"/>
            </a:solidFill>
            <a:miter lim="800000"/>
            <a:headEnd/>
            <a:tailEnd/>
          </a:ln>
        </p:spPr>
        <p:txBody>
          <a:bodyPr lIns="256032" tIns="256032" rIns="256032" bIns="256032"/>
          <a:lstStyle>
            <a:lvl1pPr defTabSz="857250">
              <a:defRPr sz="2800">
                <a:solidFill>
                  <a:schemeClr val="tx1"/>
                </a:solidFill>
                <a:latin typeface="Arial" panose="020B0604020202020204" pitchFamily="34" charset="0"/>
              </a:defRPr>
            </a:lvl1pPr>
            <a:lvl2pPr marL="742950" indent="-285750" defTabSz="857250">
              <a:defRPr sz="2800">
                <a:solidFill>
                  <a:schemeClr val="tx1"/>
                </a:solidFill>
                <a:latin typeface="Arial" panose="020B0604020202020204" pitchFamily="34" charset="0"/>
              </a:defRPr>
            </a:lvl2pPr>
            <a:lvl3pPr marL="1143000" indent="-228600" defTabSz="857250">
              <a:defRPr sz="2800">
                <a:solidFill>
                  <a:schemeClr val="tx1"/>
                </a:solidFill>
                <a:latin typeface="Arial" panose="020B0604020202020204" pitchFamily="34" charset="0"/>
              </a:defRPr>
            </a:lvl3pPr>
            <a:lvl4pPr marL="1600200" indent="-228600" defTabSz="857250">
              <a:defRPr sz="2800">
                <a:solidFill>
                  <a:schemeClr val="tx1"/>
                </a:solidFill>
                <a:latin typeface="Arial" panose="020B0604020202020204" pitchFamily="34" charset="0"/>
              </a:defRPr>
            </a:lvl4pPr>
            <a:lvl5pPr marL="2057400" indent="-228600" defTabSz="857250">
              <a:defRPr sz="2800">
                <a:solidFill>
                  <a:schemeClr val="tx1"/>
                </a:solidFill>
                <a:latin typeface="Arial" panose="020B0604020202020204" pitchFamily="34" charset="0"/>
              </a:defRPr>
            </a:lvl5pPr>
            <a:lvl6pPr marL="2514600" indent="-228600" defTabSz="857250" eaLnBrk="0" fontAlgn="base" hangingPunct="0">
              <a:spcBef>
                <a:spcPct val="0"/>
              </a:spcBef>
              <a:spcAft>
                <a:spcPct val="0"/>
              </a:spcAft>
              <a:defRPr sz="2800">
                <a:solidFill>
                  <a:schemeClr val="tx1"/>
                </a:solidFill>
                <a:latin typeface="Arial" panose="020B0604020202020204" pitchFamily="34" charset="0"/>
              </a:defRPr>
            </a:lvl6pPr>
            <a:lvl7pPr marL="2971800" indent="-228600" defTabSz="857250" eaLnBrk="0" fontAlgn="base" hangingPunct="0">
              <a:spcBef>
                <a:spcPct val="0"/>
              </a:spcBef>
              <a:spcAft>
                <a:spcPct val="0"/>
              </a:spcAft>
              <a:defRPr sz="2800">
                <a:solidFill>
                  <a:schemeClr val="tx1"/>
                </a:solidFill>
                <a:latin typeface="Arial" panose="020B0604020202020204" pitchFamily="34" charset="0"/>
              </a:defRPr>
            </a:lvl7pPr>
            <a:lvl8pPr marL="3429000" indent="-228600" defTabSz="857250" eaLnBrk="0" fontAlgn="base" hangingPunct="0">
              <a:spcBef>
                <a:spcPct val="0"/>
              </a:spcBef>
              <a:spcAft>
                <a:spcPct val="0"/>
              </a:spcAft>
              <a:defRPr sz="2800">
                <a:solidFill>
                  <a:schemeClr val="tx1"/>
                </a:solidFill>
                <a:latin typeface="Arial" panose="020B0604020202020204" pitchFamily="34" charset="0"/>
              </a:defRPr>
            </a:lvl8pPr>
            <a:lvl9pPr marL="3886200" indent="-228600" defTabSz="857250" eaLnBrk="0" fontAlgn="base" hangingPunct="0">
              <a:spcBef>
                <a:spcPct val="0"/>
              </a:spcBef>
              <a:spcAft>
                <a:spcPct val="0"/>
              </a:spcAft>
              <a:defRPr sz="2800">
                <a:solidFill>
                  <a:schemeClr val="tx1"/>
                </a:solidFill>
                <a:latin typeface="Arial" panose="020B0604020202020204" pitchFamily="34" charset="0"/>
              </a:defRPr>
            </a:lvl9pPr>
          </a:lstStyle>
          <a:p>
            <a:pPr marL="109728" lvl="0" defTabSz="914400" eaLnBrk="1" fontAlgn="auto" hangingPunct="1">
              <a:spcBef>
                <a:spcPts val="300"/>
              </a:spcBef>
              <a:spcAft>
                <a:spcPts val="0"/>
              </a:spcAft>
              <a:buClr>
                <a:srgbClr val="A04DA3"/>
              </a:buClr>
            </a:pPr>
            <a:endParaRPr lang="en-US" sz="3200" dirty="0">
              <a:solidFill>
                <a:schemeClr val="bg1"/>
              </a:solidFill>
              <a:cs typeface="Arial" panose="020B0604020202020204" pitchFamily="34" charset="0"/>
            </a:endParaRPr>
          </a:p>
          <a:p>
            <a:pPr marL="109728" lvl="0" defTabSz="914400" eaLnBrk="1" fontAlgn="auto" hangingPunct="1">
              <a:spcBef>
                <a:spcPts val="300"/>
              </a:spcBef>
              <a:spcAft>
                <a:spcPts val="0"/>
              </a:spcAft>
              <a:buClr>
                <a:srgbClr val="A04DA3"/>
              </a:buClr>
            </a:pPr>
            <a:r>
              <a:rPr lang="en-US" sz="4400" b="1" dirty="0">
                <a:solidFill>
                  <a:schemeClr val="bg1"/>
                </a:solidFill>
                <a:effectLst>
                  <a:outerShdw blurRad="38100" dist="38100" dir="2700000" algn="tl">
                    <a:srgbClr val="000000">
                      <a:alpha val="43137"/>
                    </a:srgbClr>
                  </a:outerShdw>
                </a:effectLst>
                <a:cs typeface="Arial" panose="020B0604020202020204" pitchFamily="34" charset="0"/>
              </a:rPr>
              <a:t>INTRODUCTION &amp; SCOPE</a:t>
            </a:r>
          </a:p>
          <a:p>
            <a:pPr marL="109728" lvl="0" defTabSz="914400" eaLnBrk="1" fontAlgn="auto" hangingPunct="1">
              <a:spcBef>
                <a:spcPts val="300"/>
              </a:spcBef>
              <a:spcAft>
                <a:spcPts val="0"/>
              </a:spcAft>
              <a:buClr>
                <a:srgbClr val="A04DA3"/>
              </a:buClr>
            </a:pPr>
            <a:endParaRPr lang="en-US" sz="4400" b="1" dirty="0">
              <a:solidFill>
                <a:schemeClr val="bg1"/>
              </a:solidFill>
              <a:effectLst>
                <a:outerShdw blurRad="38100" dist="38100" dir="2700000" algn="tl">
                  <a:srgbClr val="000000">
                    <a:alpha val="43137"/>
                  </a:srgbClr>
                </a:outerShdw>
              </a:effectLst>
              <a:cs typeface="Arial" panose="020B0604020202020204" pitchFamily="34" charset="0"/>
            </a:endParaRPr>
          </a:p>
          <a:p>
            <a:pPr marL="566928" lvl="0" indent="-457200" defTabSz="914400" eaLnBrk="1" fontAlgn="auto" hangingPunct="1">
              <a:spcBef>
                <a:spcPts val="300"/>
              </a:spcBef>
              <a:spcAft>
                <a:spcPts val="0"/>
              </a:spcAft>
              <a:buClr>
                <a:srgbClr val="424456"/>
              </a:buClr>
              <a:buFont typeface="Arial" panose="020B0604020202020204" pitchFamily="34" charset="0"/>
              <a:buChar char="•"/>
            </a:pPr>
            <a:r>
              <a:rPr lang="en-US" sz="3200" dirty="0">
                <a:solidFill>
                  <a:schemeClr val="bg1"/>
                </a:solidFill>
                <a:cs typeface="Arial" panose="020B0604020202020204" pitchFamily="34" charset="0"/>
              </a:rPr>
              <a:t>Historical Pathways: Behavioral guidance and identity formation are heavily anchored in pre-modern traditions, long preceding contemporary structures.</a:t>
            </a:r>
          </a:p>
          <a:p>
            <a:pPr marL="566928" lvl="0" indent="-457200" defTabSz="914400" eaLnBrk="1" fontAlgn="auto" hangingPunct="1">
              <a:spcBef>
                <a:spcPts val="300"/>
              </a:spcBef>
              <a:spcAft>
                <a:spcPts val="0"/>
              </a:spcAft>
              <a:buClr>
                <a:srgbClr val="424456"/>
              </a:buClr>
              <a:buFont typeface="Arial" panose="020B0604020202020204" pitchFamily="34" charset="0"/>
              <a:buChar char="•"/>
            </a:pPr>
            <a:endParaRPr lang="en-US" sz="3200" dirty="0">
              <a:solidFill>
                <a:schemeClr val="bg1"/>
              </a:solidFill>
              <a:cs typeface="Arial" panose="020B0604020202020204" pitchFamily="34" charset="0"/>
            </a:endParaRPr>
          </a:p>
          <a:p>
            <a:pPr marL="566928" lvl="0" indent="-457200" defTabSz="914400" eaLnBrk="1" fontAlgn="auto" hangingPunct="1">
              <a:spcBef>
                <a:spcPts val="300"/>
              </a:spcBef>
              <a:spcAft>
                <a:spcPts val="0"/>
              </a:spcAft>
              <a:buClr>
                <a:srgbClr val="424456"/>
              </a:buClr>
              <a:buFont typeface="Arial" panose="020B0604020202020204" pitchFamily="34" charset="0"/>
              <a:buChar char="•"/>
            </a:pPr>
            <a:r>
              <a:rPr lang="en-US" sz="3200" dirty="0">
                <a:solidFill>
                  <a:schemeClr val="bg1"/>
                </a:solidFill>
                <a:cs typeface="Arial" panose="020B0604020202020204" pitchFamily="34" charset="0"/>
              </a:rPr>
              <a:t>Research Focus: Investigating the pedagogical foundations of medieval discipline to understand how early societies managed social deviations.</a:t>
            </a:r>
          </a:p>
          <a:p>
            <a:pPr marL="566928" lvl="0" indent="-457200" defTabSz="914400" eaLnBrk="1" fontAlgn="auto" hangingPunct="1">
              <a:spcBef>
                <a:spcPts val="300"/>
              </a:spcBef>
              <a:spcAft>
                <a:spcPts val="0"/>
              </a:spcAft>
              <a:buClr>
                <a:srgbClr val="424456"/>
              </a:buClr>
              <a:buFont typeface="Arial" panose="020B0604020202020204" pitchFamily="34" charset="0"/>
              <a:buChar char="•"/>
            </a:pPr>
            <a:endParaRPr lang="en-US" sz="3200" dirty="0">
              <a:solidFill>
                <a:schemeClr val="bg1"/>
              </a:solidFill>
              <a:cs typeface="Arial" panose="020B0604020202020204" pitchFamily="34" charset="0"/>
            </a:endParaRPr>
          </a:p>
          <a:p>
            <a:pPr marL="566928" lvl="0" indent="-457200" defTabSz="914400" eaLnBrk="1" fontAlgn="auto" hangingPunct="1">
              <a:spcBef>
                <a:spcPts val="300"/>
              </a:spcBef>
              <a:spcAft>
                <a:spcPts val="0"/>
              </a:spcAft>
              <a:buClr>
                <a:srgbClr val="424456"/>
              </a:buClr>
              <a:buFont typeface="Arial" panose="020B0604020202020204" pitchFamily="34" charset="0"/>
              <a:buChar char="•"/>
            </a:pPr>
            <a:r>
              <a:rPr lang="en-US" sz="3200" dirty="0">
                <a:solidFill>
                  <a:schemeClr val="bg1"/>
                </a:solidFill>
                <a:cs typeface="Arial" panose="020B0604020202020204" pitchFamily="34" charset="0"/>
              </a:rPr>
              <a:t>Core Aim: To demonstrate that guidance has always functioned as a primary mechanism for preserving social stability.</a:t>
            </a:r>
          </a:p>
        </p:txBody>
      </p:sp>
      <p:sp>
        <p:nvSpPr>
          <p:cNvPr id="2053" name="Text Box 36"/>
          <p:cNvSpPr txBox="1">
            <a:spLocks noChangeArrowheads="1"/>
          </p:cNvSpPr>
          <p:nvPr/>
        </p:nvSpPr>
        <p:spPr bwMode="auto">
          <a:xfrm>
            <a:off x="17165473" y="6621371"/>
            <a:ext cx="9123527" cy="15324223"/>
          </a:xfrm>
          <a:prstGeom prst="rect">
            <a:avLst/>
          </a:prstGeom>
          <a:solidFill>
            <a:schemeClr val="tx1">
              <a:lumMod val="75000"/>
            </a:schemeClr>
          </a:solidFill>
          <a:ln w="38100">
            <a:solidFill>
              <a:srgbClr val="003366"/>
            </a:solidFill>
            <a:miter lim="800000"/>
            <a:headEnd/>
            <a:tailEnd/>
          </a:ln>
        </p:spPr>
        <p:txBody>
          <a:bodyPr lIns="256032" tIns="256032" rIns="256032" bIns="256032"/>
          <a:lstStyle>
            <a:lvl1pPr defTabSz="857250">
              <a:defRPr sz="2800">
                <a:solidFill>
                  <a:schemeClr val="tx1"/>
                </a:solidFill>
                <a:latin typeface="Arial" panose="020B0604020202020204" pitchFamily="34" charset="0"/>
              </a:defRPr>
            </a:lvl1pPr>
            <a:lvl2pPr marL="742950" indent="-285750" defTabSz="857250">
              <a:defRPr sz="2800">
                <a:solidFill>
                  <a:schemeClr val="tx1"/>
                </a:solidFill>
                <a:latin typeface="Arial" panose="020B0604020202020204" pitchFamily="34" charset="0"/>
              </a:defRPr>
            </a:lvl2pPr>
            <a:lvl3pPr marL="1143000" indent="-228600" defTabSz="857250">
              <a:defRPr sz="2800">
                <a:solidFill>
                  <a:schemeClr val="tx1"/>
                </a:solidFill>
                <a:latin typeface="Arial" panose="020B0604020202020204" pitchFamily="34" charset="0"/>
              </a:defRPr>
            </a:lvl3pPr>
            <a:lvl4pPr marL="1600200" indent="-228600" defTabSz="857250">
              <a:defRPr sz="2800">
                <a:solidFill>
                  <a:schemeClr val="tx1"/>
                </a:solidFill>
                <a:latin typeface="Arial" panose="020B0604020202020204" pitchFamily="34" charset="0"/>
              </a:defRPr>
            </a:lvl4pPr>
            <a:lvl5pPr marL="2057400" indent="-228600" defTabSz="857250">
              <a:defRPr sz="2800">
                <a:solidFill>
                  <a:schemeClr val="tx1"/>
                </a:solidFill>
                <a:latin typeface="Arial" panose="020B0604020202020204" pitchFamily="34" charset="0"/>
              </a:defRPr>
            </a:lvl5pPr>
            <a:lvl6pPr marL="2514600" indent="-228600" defTabSz="857250" eaLnBrk="0" fontAlgn="base" hangingPunct="0">
              <a:spcBef>
                <a:spcPct val="0"/>
              </a:spcBef>
              <a:spcAft>
                <a:spcPct val="0"/>
              </a:spcAft>
              <a:defRPr sz="2800">
                <a:solidFill>
                  <a:schemeClr val="tx1"/>
                </a:solidFill>
                <a:latin typeface="Arial" panose="020B0604020202020204" pitchFamily="34" charset="0"/>
              </a:defRPr>
            </a:lvl6pPr>
            <a:lvl7pPr marL="2971800" indent="-228600" defTabSz="857250" eaLnBrk="0" fontAlgn="base" hangingPunct="0">
              <a:spcBef>
                <a:spcPct val="0"/>
              </a:spcBef>
              <a:spcAft>
                <a:spcPct val="0"/>
              </a:spcAft>
              <a:defRPr sz="2800">
                <a:solidFill>
                  <a:schemeClr val="tx1"/>
                </a:solidFill>
                <a:latin typeface="Arial" panose="020B0604020202020204" pitchFamily="34" charset="0"/>
              </a:defRPr>
            </a:lvl7pPr>
            <a:lvl8pPr marL="3429000" indent="-228600" defTabSz="857250" eaLnBrk="0" fontAlgn="base" hangingPunct="0">
              <a:spcBef>
                <a:spcPct val="0"/>
              </a:spcBef>
              <a:spcAft>
                <a:spcPct val="0"/>
              </a:spcAft>
              <a:defRPr sz="2800">
                <a:solidFill>
                  <a:schemeClr val="tx1"/>
                </a:solidFill>
                <a:latin typeface="Arial" panose="020B0604020202020204" pitchFamily="34" charset="0"/>
              </a:defRPr>
            </a:lvl8pPr>
            <a:lvl9pPr marL="3886200" indent="-228600" defTabSz="857250" eaLnBrk="0" fontAlgn="base" hangingPunct="0">
              <a:spcBef>
                <a:spcPct val="0"/>
              </a:spcBef>
              <a:spcAft>
                <a:spcPct val="0"/>
              </a:spcAft>
              <a:defRPr sz="2800">
                <a:solidFill>
                  <a:schemeClr val="tx1"/>
                </a:solidFill>
                <a:latin typeface="Arial" panose="020B0604020202020204" pitchFamily="34" charset="0"/>
              </a:defRPr>
            </a:lvl9pPr>
          </a:lstStyle>
          <a:p>
            <a:pPr marL="109728" defTabSz="914400" eaLnBrk="1" fontAlgn="auto" hangingPunct="1">
              <a:spcBef>
                <a:spcPts val="300"/>
              </a:spcBef>
              <a:spcAft>
                <a:spcPts val="0"/>
              </a:spcAft>
              <a:buClr>
                <a:prstClr val="black"/>
              </a:buClr>
            </a:pPr>
            <a:r>
              <a:rPr lang="en-US" sz="4400" b="1" dirty="0">
                <a:solidFill>
                  <a:schemeClr val="bg1"/>
                </a:solidFill>
                <a:effectLst>
                  <a:outerShdw blurRad="38100" dist="38100" dir="2700000" algn="tl">
                    <a:srgbClr val="000000">
                      <a:alpha val="43137"/>
                    </a:srgbClr>
                  </a:outerShdw>
                </a:effectLst>
              </a:rPr>
              <a:t>THE RESTORATIVE PARADIGM OF LABOR</a:t>
            </a:r>
            <a:endParaRPr lang="el-GR" sz="4400" b="1" dirty="0">
              <a:solidFill>
                <a:schemeClr val="bg1"/>
              </a:solidFill>
              <a:effectLst>
                <a:outerShdw blurRad="38100" dist="38100" dir="2700000" algn="tl">
                  <a:srgbClr val="000000">
                    <a:alpha val="43137"/>
                  </a:srgbClr>
                </a:outerShdw>
              </a:effectLst>
            </a:endParaRPr>
          </a:p>
          <a:p>
            <a:pPr marL="109728" defTabSz="914400" eaLnBrk="1" fontAlgn="auto" hangingPunct="1">
              <a:spcBef>
                <a:spcPts val="300"/>
              </a:spcBef>
              <a:spcAft>
                <a:spcPts val="0"/>
              </a:spcAft>
              <a:buClr>
                <a:prstClr val="black"/>
              </a:buClr>
            </a:pPr>
            <a:endParaRPr lang="el-GR" sz="4400" b="1" dirty="0">
              <a:solidFill>
                <a:schemeClr val="bg1"/>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solidFill>
                  <a:schemeClr val="bg1"/>
                </a:solidFill>
              </a:rPr>
              <a:t>The Monastic Model: A strict daily schedule and steady work (</a:t>
            </a:r>
            <a:r>
              <a:rPr lang="en-US" sz="3200" dirty="0" err="1">
                <a:solidFill>
                  <a:schemeClr val="bg1"/>
                </a:solidFill>
              </a:rPr>
              <a:t>ora</a:t>
            </a:r>
            <a:r>
              <a:rPr lang="en-US" sz="3200" dirty="0">
                <a:solidFill>
                  <a:schemeClr val="bg1"/>
                </a:solidFill>
              </a:rPr>
              <a:t> et </a:t>
            </a:r>
            <a:r>
              <a:rPr lang="en-US" sz="3200" dirty="0" err="1">
                <a:solidFill>
                  <a:schemeClr val="bg1"/>
                </a:solidFill>
              </a:rPr>
              <a:t>labora</a:t>
            </a:r>
            <a:r>
              <a:rPr lang="en-US" sz="3200" dirty="0">
                <a:solidFill>
                  <a:schemeClr val="bg1"/>
                </a:solidFill>
              </a:rPr>
              <a:t>) were used as disciplinary tools. Time management helped individuals regulate their behavior and prevent misconduct.</a:t>
            </a:r>
            <a:endParaRPr lang="el-GR" sz="3200" dirty="0">
              <a:solidFill>
                <a:schemeClr val="bg1"/>
              </a:solidFill>
            </a:endParaRPr>
          </a:p>
          <a:p>
            <a:pPr marL="457200" indent="-457200">
              <a:buFont typeface="Arial" panose="020B0604020202020204" pitchFamily="34" charset="0"/>
              <a:buChar char="•"/>
            </a:pPr>
            <a:endParaRPr lang="el-GR" sz="3200" dirty="0">
              <a:solidFill>
                <a:schemeClr val="bg1"/>
              </a:solidFill>
            </a:endParaRPr>
          </a:p>
          <a:p>
            <a:pPr marL="457200" indent="-457200">
              <a:buFont typeface="Arial" panose="020B0604020202020204" pitchFamily="34" charset="0"/>
              <a:buChar char="•"/>
            </a:pPr>
            <a:r>
              <a:rPr lang="en-US" sz="3200" dirty="0">
                <a:solidFill>
                  <a:schemeClr val="bg1"/>
                </a:solidFill>
              </a:rPr>
              <a:t>Manual Labor as "Medicine": Hugh of Saint Victor argued that practical crafts (like mechanics and construction) are just as valuable as intellectual education. While academic studies heal the ignorance of the mind, labor remedies the vulnerabilities of the body.</a:t>
            </a:r>
            <a:endParaRPr lang="el-GR" sz="3200" dirty="0">
              <a:solidFill>
                <a:schemeClr val="bg1"/>
              </a:solidFill>
            </a:endParaRPr>
          </a:p>
          <a:p>
            <a:pPr marL="457200" indent="-457200">
              <a:buFont typeface="Arial" panose="020B0604020202020204" pitchFamily="34" charset="0"/>
              <a:buChar char="•"/>
            </a:pPr>
            <a:endParaRPr lang="el-GR" sz="3200" dirty="0">
              <a:solidFill>
                <a:schemeClr val="bg1"/>
              </a:solidFill>
            </a:endParaRPr>
          </a:p>
          <a:p>
            <a:pPr marL="457200" indent="-457200">
              <a:buFont typeface="Arial" panose="020B0604020202020204" pitchFamily="34" charset="0"/>
              <a:buChar char="•"/>
            </a:pPr>
            <a:r>
              <a:rPr lang="en-US" sz="3200" dirty="0">
                <a:solidFill>
                  <a:schemeClr val="bg1"/>
                </a:solidFill>
              </a:rPr>
              <a:t>The Medieval Guild System: Technical training went hand in hand with character building. Creating a final "masterpiece" proved that the apprentice was an honest and reliable professional, whereas exclusion from the guild led to severe social stigma.</a:t>
            </a:r>
          </a:p>
          <a:p>
            <a:pPr marL="457200" indent="-457200">
              <a:buFont typeface="Arial" panose="020B0604020202020204" pitchFamily="34" charset="0"/>
              <a:buChar char="•"/>
            </a:pPr>
            <a:endParaRPr lang="en-US" sz="3200" dirty="0">
              <a:solidFill>
                <a:schemeClr val="bg1"/>
              </a:solidFill>
            </a:endParaRPr>
          </a:p>
          <a:p>
            <a:pPr marL="457200" indent="-457200">
              <a:buFont typeface="Arial" panose="020B0604020202020204" pitchFamily="34" charset="0"/>
              <a:buChar char="•"/>
            </a:pPr>
            <a:r>
              <a:rPr lang="en-US" sz="3200" dirty="0">
                <a:solidFill>
                  <a:schemeClr val="bg1"/>
                </a:solidFill>
              </a:rPr>
              <a:t>Therapeutic Writing: Literary creation in confinement (such as Jordi de Sant Jordi) acted as an essential mechanism for emotional regulation and mental resilience.</a:t>
            </a:r>
          </a:p>
        </p:txBody>
      </p:sp>
      <p:sp>
        <p:nvSpPr>
          <p:cNvPr id="2055" name="Text Box 38"/>
          <p:cNvSpPr txBox="1">
            <a:spLocks noChangeArrowheads="1"/>
          </p:cNvSpPr>
          <p:nvPr/>
        </p:nvSpPr>
        <p:spPr bwMode="auto">
          <a:xfrm>
            <a:off x="1752600" y="31724068"/>
            <a:ext cx="24633238" cy="8509532"/>
          </a:xfrm>
          <a:prstGeom prst="rect">
            <a:avLst/>
          </a:prstGeom>
          <a:solidFill>
            <a:schemeClr val="tx1">
              <a:lumMod val="75000"/>
            </a:schemeClr>
          </a:solidFill>
          <a:ln w="38100">
            <a:solidFill>
              <a:srgbClr val="003366"/>
            </a:solidFill>
            <a:miter lim="800000"/>
            <a:headEnd/>
            <a:tailEnd/>
          </a:ln>
        </p:spPr>
        <p:txBody>
          <a:bodyPr lIns="256032" tIns="256032" rIns="256032" bIns="256032"/>
          <a:lstStyle>
            <a:lvl1pPr marL="479425" indent="-479425" defTabSz="857250">
              <a:defRPr sz="2800">
                <a:solidFill>
                  <a:schemeClr val="tx1"/>
                </a:solidFill>
                <a:latin typeface="Arial" panose="020B0604020202020204" pitchFamily="34" charset="0"/>
              </a:defRPr>
            </a:lvl1pPr>
            <a:lvl2pPr marL="742950" indent="-285750" defTabSz="857250">
              <a:defRPr sz="2800">
                <a:solidFill>
                  <a:schemeClr val="tx1"/>
                </a:solidFill>
                <a:latin typeface="Arial" panose="020B0604020202020204" pitchFamily="34" charset="0"/>
              </a:defRPr>
            </a:lvl2pPr>
            <a:lvl3pPr marL="1143000" indent="-228600" defTabSz="857250">
              <a:defRPr sz="2800">
                <a:solidFill>
                  <a:schemeClr val="tx1"/>
                </a:solidFill>
                <a:latin typeface="Arial" panose="020B0604020202020204" pitchFamily="34" charset="0"/>
              </a:defRPr>
            </a:lvl3pPr>
            <a:lvl4pPr marL="1600200" indent="-228600" defTabSz="857250">
              <a:defRPr sz="2800">
                <a:solidFill>
                  <a:schemeClr val="tx1"/>
                </a:solidFill>
                <a:latin typeface="Arial" panose="020B0604020202020204" pitchFamily="34" charset="0"/>
              </a:defRPr>
            </a:lvl4pPr>
            <a:lvl5pPr marL="2057400" indent="-228600" defTabSz="857250">
              <a:defRPr sz="2800">
                <a:solidFill>
                  <a:schemeClr val="tx1"/>
                </a:solidFill>
                <a:latin typeface="Arial" panose="020B0604020202020204" pitchFamily="34" charset="0"/>
              </a:defRPr>
            </a:lvl5pPr>
            <a:lvl6pPr marL="2514600" indent="-228600" defTabSz="857250" eaLnBrk="0" fontAlgn="base" hangingPunct="0">
              <a:spcBef>
                <a:spcPct val="0"/>
              </a:spcBef>
              <a:spcAft>
                <a:spcPct val="0"/>
              </a:spcAft>
              <a:defRPr sz="2800">
                <a:solidFill>
                  <a:schemeClr val="tx1"/>
                </a:solidFill>
                <a:latin typeface="Arial" panose="020B0604020202020204" pitchFamily="34" charset="0"/>
              </a:defRPr>
            </a:lvl6pPr>
            <a:lvl7pPr marL="2971800" indent="-228600" defTabSz="857250" eaLnBrk="0" fontAlgn="base" hangingPunct="0">
              <a:spcBef>
                <a:spcPct val="0"/>
              </a:spcBef>
              <a:spcAft>
                <a:spcPct val="0"/>
              </a:spcAft>
              <a:defRPr sz="2800">
                <a:solidFill>
                  <a:schemeClr val="tx1"/>
                </a:solidFill>
                <a:latin typeface="Arial" panose="020B0604020202020204" pitchFamily="34" charset="0"/>
              </a:defRPr>
            </a:lvl7pPr>
            <a:lvl8pPr marL="3429000" indent="-228600" defTabSz="857250" eaLnBrk="0" fontAlgn="base" hangingPunct="0">
              <a:spcBef>
                <a:spcPct val="0"/>
              </a:spcBef>
              <a:spcAft>
                <a:spcPct val="0"/>
              </a:spcAft>
              <a:defRPr sz="2800">
                <a:solidFill>
                  <a:schemeClr val="tx1"/>
                </a:solidFill>
                <a:latin typeface="Arial" panose="020B0604020202020204" pitchFamily="34" charset="0"/>
              </a:defRPr>
            </a:lvl8pPr>
            <a:lvl9pPr marL="3886200" indent="-228600" defTabSz="857250" eaLnBrk="0" fontAlgn="base" hangingPunct="0">
              <a:spcBef>
                <a:spcPct val="0"/>
              </a:spcBef>
              <a:spcAft>
                <a:spcPct val="0"/>
              </a:spcAft>
              <a:defRPr sz="2800">
                <a:solidFill>
                  <a:schemeClr val="tx1"/>
                </a:solidFill>
                <a:latin typeface="Arial" panose="020B0604020202020204" pitchFamily="34" charset="0"/>
              </a:defRPr>
            </a:lvl9pPr>
          </a:lstStyle>
          <a:p>
            <a:pPr marL="0" indent="0"/>
            <a:r>
              <a:rPr lang="en-US" sz="4400" b="1" dirty="0">
                <a:solidFill>
                  <a:schemeClr val="bg1"/>
                </a:solidFill>
                <a:effectLst>
                  <a:outerShdw blurRad="38100" dist="38100" dir="2700000" algn="tl">
                    <a:srgbClr val="FFFFFF"/>
                  </a:outerShdw>
                </a:effectLst>
                <a:latin typeface="Arial" charset="0"/>
                <a:cs typeface="Arial" charset="0"/>
              </a:rPr>
              <a:t>REFERENCES</a:t>
            </a:r>
          </a:p>
          <a:p>
            <a:pPr marL="0" indent="0"/>
            <a:endParaRPr lang="en-US" sz="4400" b="1" dirty="0">
              <a:solidFill>
                <a:schemeClr val="bg1"/>
              </a:solidFill>
              <a:effectLst>
                <a:outerShdw blurRad="38100" dist="38100" dir="2700000" algn="tl">
                  <a:srgbClr val="FFFFFF"/>
                </a:outerShdw>
              </a:effectLst>
              <a:latin typeface="Arial" charset="0"/>
              <a:cs typeface="Arial" charset="0"/>
            </a:endParaRPr>
          </a:p>
          <a:p>
            <a:pPr marL="457200" indent="-457200">
              <a:buFont typeface="Arial" panose="020B0604020202020204" pitchFamily="34" charset="0"/>
              <a:buChar char="•"/>
            </a:pPr>
            <a:r>
              <a:rPr lang="en-US" sz="3200" dirty="0">
                <a:solidFill>
                  <a:schemeClr val="bg1"/>
                </a:solidFill>
                <a:latin typeface="Arial" charset="0"/>
                <a:cs typeface="Arial" charset="0"/>
              </a:rPr>
              <a:t>Benedict of </a:t>
            </a:r>
            <a:r>
              <a:rPr lang="en-US" sz="3200" dirty="0" err="1">
                <a:solidFill>
                  <a:schemeClr val="bg1"/>
                </a:solidFill>
                <a:latin typeface="Arial" charset="0"/>
                <a:cs typeface="Arial" charset="0"/>
              </a:rPr>
              <a:t>Nursia</a:t>
            </a:r>
            <a:r>
              <a:rPr lang="en-US" sz="3200" dirty="0">
                <a:solidFill>
                  <a:schemeClr val="bg1"/>
                </a:solidFill>
                <a:latin typeface="Arial" charset="0"/>
                <a:cs typeface="Arial" charset="0"/>
              </a:rPr>
              <a:t>. The Rule of Saint Benedict (T. Fry, Trans.). Liturgical Press.</a:t>
            </a:r>
          </a:p>
          <a:p>
            <a:pPr marL="457200" indent="-457200">
              <a:buFont typeface="Arial" panose="020B0604020202020204" pitchFamily="34" charset="0"/>
              <a:buChar char="•"/>
            </a:pPr>
            <a:r>
              <a:rPr lang="en-US" sz="3200" dirty="0">
                <a:solidFill>
                  <a:schemeClr val="bg1"/>
                </a:solidFill>
                <a:latin typeface="Arial" charset="0"/>
                <a:cs typeface="Arial" charset="0"/>
              </a:rPr>
              <a:t>Carruthers, M. (1998). The Craft of Thought: Meditation, Rhetoric, and the Making of Images, 400-1200. Cambridge University Press.</a:t>
            </a:r>
          </a:p>
          <a:p>
            <a:pPr marL="457200" indent="-457200">
              <a:buFont typeface="Arial" panose="020B0604020202020204" pitchFamily="34" charset="0"/>
              <a:buChar char="•"/>
            </a:pPr>
            <a:r>
              <a:rPr lang="en-US" sz="3200" dirty="0">
                <a:solidFill>
                  <a:schemeClr val="bg1"/>
                </a:solidFill>
                <a:latin typeface="Arial" charset="0"/>
                <a:cs typeface="Arial" charset="0"/>
              </a:rPr>
              <a:t>Don Juan Manuel. El Conde </a:t>
            </a:r>
            <a:r>
              <a:rPr lang="en-US" sz="3200" dirty="0" err="1">
                <a:solidFill>
                  <a:schemeClr val="bg1"/>
                </a:solidFill>
                <a:latin typeface="Arial" charset="0"/>
                <a:cs typeface="Arial" charset="0"/>
              </a:rPr>
              <a:t>Lucanor.Eiximenis</a:t>
            </a:r>
            <a:r>
              <a:rPr lang="en-US" sz="3200" dirty="0">
                <a:solidFill>
                  <a:schemeClr val="bg1"/>
                </a:solidFill>
                <a:latin typeface="Arial" charset="0"/>
                <a:cs typeface="Arial" charset="0"/>
              </a:rPr>
              <a:t>, F. (2004). Regiment de la </a:t>
            </a:r>
            <a:r>
              <a:rPr lang="en-US" sz="3200" dirty="0" err="1">
                <a:solidFill>
                  <a:schemeClr val="bg1"/>
                </a:solidFill>
                <a:latin typeface="Arial" charset="0"/>
                <a:cs typeface="Arial" charset="0"/>
              </a:rPr>
              <a:t>cosa</a:t>
            </a:r>
            <a:r>
              <a:rPr lang="en-US" sz="3200" dirty="0">
                <a:solidFill>
                  <a:schemeClr val="bg1"/>
                </a:solidFill>
                <a:latin typeface="Arial" charset="0"/>
                <a:cs typeface="Arial" charset="0"/>
              </a:rPr>
              <a:t> </a:t>
            </a:r>
            <a:r>
              <a:rPr lang="en-US" sz="3200" dirty="0" err="1">
                <a:solidFill>
                  <a:schemeClr val="bg1"/>
                </a:solidFill>
                <a:latin typeface="Arial" charset="0"/>
                <a:cs typeface="Arial" charset="0"/>
              </a:rPr>
              <a:t>pública</a:t>
            </a:r>
            <a:r>
              <a:rPr lang="en-US" sz="3200" dirty="0">
                <a:solidFill>
                  <a:schemeClr val="bg1"/>
                </a:solidFill>
                <a:latin typeface="Arial" charset="0"/>
                <a:cs typeface="Arial" charset="0"/>
              </a:rPr>
              <a:t>.</a:t>
            </a:r>
          </a:p>
          <a:p>
            <a:pPr marL="457200" indent="-457200">
              <a:buFont typeface="Arial" panose="020B0604020202020204" pitchFamily="34" charset="0"/>
              <a:buChar char="•"/>
            </a:pPr>
            <a:r>
              <a:rPr lang="en-US" sz="3200" dirty="0">
                <a:solidFill>
                  <a:schemeClr val="bg1"/>
                </a:solidFill>
                <a:latin typeface="Arial" charset="0"/>
                <a:cs typeface="Arial" charset="0"/>
              </a:rPr>
              <a:t>Foucault, M. (1977). Discipline and Punish: The Birth of the Prison. New York: Pantheon Books.</a:t>
            </a:r>
          </a:p>
          <a:p>
            <a:pPr marL="457200" indent="-457200">
              <a:buFont typeface="Arial" panose="020B0604020202020204" pitchFamily="34" charset="0"/>
              <a:buChar char="•"/>
            </a:pPr>
            <a:r>
              <a:rPr lang="en-US" sz="3200" dirty="0">
                <a:solidFill>
                  <a:schemeClr val="bg1"/>
                </a:solidFill>
                <a:latin typeface="Arial" charset="0"/>
                <a:cs typeface="Arial" charset="0"/>
              </a:rPr>
              <a:t>Garland, D. (1999). Punishment and Modern Society: A Study in Social Theory. Oxford University Press.</a:t>
            </a:r>
          </a:p>
          <a:p>
            <a:pPr marL="457200" indent="-457200">
              <a:buFont typeface="Arial" panose="020B0604020202020204" pitchFamily="34" charset="0"/>
              <a:buChar char="•"/>
            </a:pPr>
            <a:r>
              <a:rPr lang="en-US" sz="3200" dirty="0">
                <a:solidFill>
                  <a:schemeClr val="bg1"/>
                </a:solidFill>
                <a:latin typeface="Arial" charset="0"/>
                <a:cs typeface="Arial" charset="0"/>
              </a:rPr>
              <a:t>Hugh of Saint Victor. </a:t>
            </a:r>
            <a:r>
              <a:rPr lang="en-US" sz="3200" dirty="0" err="1">
                <a:solidFill>
                  <a:schemeClr val="bg1"/>
                </a:solidFill>
                <a:latin typeface="Arial" charset="0"/>
                <a:cs typeface="Arial" charset="0"/>
              </a:rPr>
              <a:t>Didascalicon</a:t>
            </a:r>
            <a:r>
              <a:rPr lang="en-US" sz="3200" dirty="0">
                <a:solidFill>
                  <a:schemeClr val="bg1"/>
                </a:solidFill>
                <a:latin typeface="Arial" charset="0"/>
                <a:cs typeface="Arial" charset="0"/>
              </a:rPr>
              <a:t> de studio </a:t>
            </a:r>
            <a:r>
              <a:rPr lang="en-US" sz="3200" dirty="0" err="1">
                <a:solidFill>
                  <a:schemeClr val="bg1"/>
                </a:solidFill>
                <a:latin typeface="Arial" charset="0"/>
                <a:cs typeface="Arial" charset="0"/>
              </a:rPr>
              <a:t>legendi</a:t>
            </a:r>
            <a:r>
              <a:rPr lang="en-US" sz="3200" dirty="0">
                <a:solidFill>
                  <a:schemeClr val="bg1"/>
                </a:solidFill>
                <a:latin typeface="Arial" charset="0"/>
                <a:cs typeface="Arial" charset="0"/>
              </a:rPr>
              <a:t>.</a:t>
            </a:r>
          </a:p>
          <a:p>
            <a:pPr marL="457200" indent="-457200">
              <a:buFont typeface="Arial" panose="020B0604020202020204" pitchFamily="34" charset="0"/>
              <a:buChar char="•"/>
            </a:pPr>
            <a:r>
              <a:rPr lang="en-US" sz="3200" dirty="0" err="1">
                <a:solidFill>
                  <a:schemeClr val="bg1"/>
                </a:solidFill>
                <a:latin typeface="Arial" charset="0"/>
                <a:cs typeface="Arial" charset="0"/>
              </a:rPr>
              <a:t>Martines</a:t>
            </a:r>
            <a:r>
              <a:rPr lang="en-US" sz="3200" dirty="0">
                <a:solidFill>
                  <a:schemeClr val="bg1"/>
                </a:solidFill>
                <a:latin typeface="Arial" charset="0"/>
                <a:cs typeface="Arial" charset="0"/>
              </a:rPr>
              <a:t>, V. (2023). The power of the word that leads to healing: Forerunners of bibliotherapy and therapeutic writing. IGI Global.</a:t>
            </a:r>
          </a:p>
          <a:p>
            <a:pPr marL="457200" indent="-457200">
              <a:buFont typeface="Arial" panose="020B0604020202020204" pitchFamily="34" charset="0"/>
              <a:buChar char="•"/>
            </a:pPr>
            <a:r>
              <a:rPr lang="en-US" sz="3200" dirty="0" err="1">
                <a:solidFill>
                  <a:schemeClr val="bg1"/>
                </a:solidFill>
                <a:latin typeface="Arial" charset="0"/>
                <a:cs typeface="Arial" charset="0"/>
              </a:rPr>
              <a:t>Nanu</a:t>
            </a:r>
            <a:r>
              <a:rPr lang="en-US" sz="3200" dirty="0">
                <a:solidFill>
                  <a:schemeClr val="bg1"/>
                </a:solidFill>
                <a:latin typeface="Arial" charset="0"/>
                <a:cs typeface="Arial" charset="0"/>
              </a:rPr>
              <a:t>, I. (2013). La Segunda </a:t>
            </a:r>
            <a:r>
              <a:rPr lang="en-US" sz="3200" dirty="0" err="1">
                <a:solidFill>
                  <a:schemeClr val="bg1"/>
                </a:solidFill>
                <a:latin typeface="Arial" charset="0"/>
                <a:cs typeface="Arial" charset="0"/>
              </a:rPr>
              <a:t>Partida</a:t>
            </a:r>
            <a:r>
              <a:rPr lang="en-US" sz="3200" dirty="0">
                <a:solidFill>
                  <a:schemeClr val="bg1"/>
                </a:solidFill>
                <a:latin typeface="Arial" charset="0"/>
                <a:cs typeface="Arial" charset="0"/>
              </a:rPr>
              <a:t> de Alfonso X </a:t>
            </a:r>
            <a:r>
              <a:rPr lang="en-US" sz="3200" dirty="0" err="1">
                <a:solidFill>
                  <a:schemeClr val="bg1"/>
                </a:solidFill>
                <a:latin typeface="Arial" charset="0"/>
                <a:cs typeface="Arial" charset="0"/>
              </a:rPr>
              <a:t>el</a:t>
            </a:r>
            <a:r>
              <a:rPr lang="en-US" sz="3200" dirty="0">
                <a:solidFill>
                  <a:schemeClr val="bg1"/>
                </a:solidFill>
                <a:latin typeface="Arial" charset="0"/>
                <a:cs typeface="Arial" charset="0"/>
              </a:rPr>
              <a:t> </a:t>
            </a:r>
            <a:r>
              <a:rPr lang="en-US" sz="3200" dirty="0" err="1">
                <a:solidFill>
                  <a:schemeClr val="bg1"/>
                </a:solidFill>
                <a:latin typeface="Arial" charset="0"/>
                <a:cs typeface="Arial" charset="0"/>
              </a:rPr>
              <a:t>Sabio</a:t>
            </a:r>
            <a:r>
              <a:rPr lang="en-US" sz="3200" dirty="0">
                <a:solidFill>
                  <a:schemeClr val="bg1"/>
                </a:solidFill>
                <a:latin typeface="Arial" charset="0"/>
                <a:cs typeface="Arial" charset="0"/>
              </a:rPr>
              <a:t> y la </a:t>
            </a:r>
            <a:r>
              <a:rPr lang="en-US" sz="3200" dirty="0" err="1">
                <a:solidFill>
                  <a:schemeClr val="bg1"/>
                </a:solidFill>
                <a:latin typeface="Arial" charset="0"/>
                <a:cs typeface="Arial" charset="0"/>
              </a:rPr>
              <a:t>tradición</a:t>
            </a:r>
            <a:r>
              <a:rPr lang="en-US" sz="3200" dirty="0">
                <a:solidFill>
                  <a:schemeClr val="bg1"/>
                </a:solidFill>
                <a:latin typeface="Arial" charset="0"/>
                <a:cs typeface="Arial" charset="0"/>
              </a:rPr>
              <a:t> occidental of los specula </a:t>
            </a:r>
            <a:r>
              <a:rPr lang="en-US" sz="3200" dirty="0" err="1">
                <a:solidFill>
                  <a:schemeClr val="bg1"/>
                </a:solidFill>
                <a:latin typeface="Arial" charset="0"/>
                <a:cs typeface="Arial" charset="0"/>
              </a:rPr>
              <a:t>principum</a:t>
            </a:r>
            <a:r>
              <a:rPr lang="en-US" sz="3200" dirty="0">
                <a:solidFill>
                  <a:schemeClr val="bg1"/>
                </a:solidFill>
                <a:latin typeface="Arial" charset="0"/>
                <a:cs typeface="Arial" charset="0"/>
              </a:rPr>
              <a:t>. </a:t>
            </a:r>
            <a:r>
              <a:rPr lang="en-US" sz="3200" dirty="0" err="1">
                <a:solidFill>
                  <a:schemeClr val="bg1"/>
                </a:solidFill>
                <a:latin typeface="Arial" charset="0"/>
                <a:cs typeface="Arial" charset="0"/>
              </a:rPr>
              <a:t>Universitat</a:t>
            </a:r>
            <a:r>
              <a:rPr lang="en-US" sz="3200" dirty="0">
                <a:solidFill>
                  <a:schemeClr val="bg1"/>
                </a:solidFill>
                <a:latin typeface="Arial" charset="0"/>
                <a:cs typeface="Arial" charset="0"/>
              </a:rPr>
              <a:t> de </a:t>
            </a:r>
            <a:r>
              <a:rPr lang="en-US" sz="3200" dirty="0" err="1">
                <a:solidFill>
                  <a:schemeClr val="bg1"/>
                </a:solidFill>
                <a:latin typeface="Arial" charset="0"/>
                <a:cs typeface="Arial" charset="0"/>
              </a:rPr>
              <a:t>València</a:t>
            </a:r>
            <a:r>
              <a:rPr lang="en-US" sz="3200" dirty="0">
                <a:solidFill>
                  <a:schemeClr val="bg1"/>
                </a:solidFill>
                <a:latin typeface="Arial" charset="0"/>
                <a:cs typeface="Arial" charset="0"/>
              </a:rPr>
              <a:t>.</a:t>
            </a:r>
          </a:p>
          <a:p>
            <a:pPr marL="457200" indent="-457200">
              <a:buFont typeface="Arial" panose="020B0604020202020204" pitchFamily="34" charset="0"/>
              <a:buChar char="•"/>
            </a:pPr>
            <a:r>
              <a:rPr lang="en-US" sz="3200" dirty="0" err="1">
                <a:solidFill>
                  <a:schemeClr val="bg1"/>
                </a:solidFill>
                <a:latin typeface="Arial" charset="0"/>
                <a:cs typeface="Arial" charset="0"/>
              </a:rPr>
              <a:t>Spierenburg</a:t>
            </a:r>
            <a:r>
              <a:rPr lang="en-US" sz="3200" dirty="0">
                <a:solidFill>
                  <a:schemeClr val="bg1"/>
                </a:solidFill>
                <a:latin typeface="Arial" charset="0"/>
                <a:cs typeface="Arial" charset="0"/>
              </a:rPr>
              <a:t>, P. (1991). The Prison Experience: Disciplinary Institutions and Their Inmates in Early Modern Europe. Rutgers University Press.</a:t>
            </a:r>
          </a:p>
          <a:p>
            <a:pPr>
              <a:buFontTx/>
              <a:buAutoNum type="arabicPeriod"/>
            </a:pPr>
            <a:endParaRPr lang="el-GR" sz="3200" dirty="0"/>
          </a:p>
        </p:txBody>
      </p:sp>
      <p:sp>
        <p:nvSpPr>
          <p:cNvPr id="2057" name="Text Box 40"/>
          <p:cNvSpPr txBox="1">
            <a:spLocks noChangeArrowheads="1"/>
          </p:cNvSpPr>
          <p:nvPr/>
        </p:nvSpPr>
        <p:spPr bwMode="auto">
          <a:xfrm>
            <a:off x="1651000" y="23165310"/>
            <a:ext cx="13512800" cy="7009884"/>
          </a:xfrm>
          <a:prstGeom prst="rect">
            <a:avLst/>
          </a:prstGeom>
          <a:solidFill>
            <a:schemeClr val="tx1">
              <a:lumMod val="75000"/>
            </a:schemeClr>
          </a:solidFill>
          <a:ln w="38100">
            <a:solidFill>
              <a:srgbClr val="003366"/>
            </a:solidFill>
            <a:miter lim="800000"/>
            <a:headEnd/>
            <a:tailEnd/>
          </a:ln>
        </p:spPr>
        <p:txBody>
          <a:bodyPr lIns="256032" tIns="256032" rIns="256032" bIns="256032"/>
          <a:lstStyle>
            <a:lvl1pPr defTabSz="857250">
              <a:defRPr sz="2800">
                <a:solidFill>
                  <a:schemeClr val="tx1"/>
                </a:solidFill>
                <a:latin typeface="Arial" panose="020B0604020202020204" pitchFamily="34" charset="0"/>
              </a:defRPr>
            </a:lvl1pPr>
            <a:lvl2pPr marL="742950" indent="-285750" defTabSz="857250">
              <a:defRPr sz="2800">
                <a:solidFill>
                  <a:schemeClr val="tx1"/>
                </a:solidFill>
                <a:latin typeface="Arial" panose="020B0604020202020204" pitchFamily="34" charset="0"/>
              </a:defRPr>
            </a:lvl2pPr>
            <a:lvl3pPr marL="1143000" indent="-228600" defTabSz="857250">
              <a:defRPr sz="2800">
                <a:solidFill>
                  <a:schemeClr val="tx1"/>
                </a:solidFill>
                <a:latin typeface="Arial" panose="020B0604020202020204" pitchFamily="34" charset="0"/>
              </a:defRPr>
            </a:lvl3pPr>
            <a:lvl4pPr marL="1600200" indent="-228600" defTabSz="857250">
              <a:defRPr sz="2800">
                <a:solidFill>
                  <a:schemeClr val="tx1"/>
                </a:solidFill>
                <a:latin typeface="Arial" panose="020B0604020202020204" pitchFamily="34" charset="0"/>
              </a:defRPr>
            </a:lvl4pPr>
            <a:lvl5pPr marL="2057400" indent="-228600" defTabSz="857250">
              <a:defRPr sz="2800">
                <a:solidFill>
                  <a:schemeClr val="tx1"/>
                </a:solidFill>
                <a:latin typeface="Arial" panose="020B0604020202020204" pitchFamily="34" charset="0"/>
              </a:defRPr>
            </a:lvl5pPr>
            <a:lvl6pPr marL="2514600" indent="-228600" defTabSz="857250" eaLnBrk="0" fontAlgn="base" hangingPunct="0">
              <a:spcBef>
                <a:spcPct val="0"/>
              </a:spcBef>
              <a:spcAft>
                <a:spcPct val="0"/>
              </a:spcAft>
              <a:defRPr sz="2800">
                <a:solidFill>
                  <a:schemeClr val="tx1"/>
                </a:solidFill>
                <a:latin typeface="Arial" panose="020B0604020202020204" pitchFamily="34" charset="0"/>
              </a:defRPr>
            </a:lvl6pPr>
            <a:lvl7pPr marL="2971800" indent="-228600" defTabSz="857250" eaLnBrk="0" fontAlgn="base" hangingPunct="0">
              <a:spcBef>
                <a:spcPct val="0"/>
              </a:spcBef>
              <a:spcAft>
                <a:spcPct val="0"/>
              </a:spcAft>
              <a:defRPr sz="2800">
                <a:solidFill>
                  <a:schemeClr val="tx1"/>
                </a:solidFill>
                <a:latin typeface="Arial" panose="020B0604020202020204" pitchFamily="34" charset="0"/>
              </a:defRPr>
            </a:lvl7pPr>
            <a:lvl8pPr marL="3429000" indent="-228600" defTabSz="857250" eaLnBrk="0" fontAlgn="base" hangingPunct="0">
              <a:spcBef>
                <a:spcPct val="0"/>
              </a:spcBef>
              <a:spcAft>
                <a:spcPct val="0"/>
              </a:spcAft>
              <a:defRPr sz="2800">
                <a:solidFill>
                  <a:schemeClr val="tx1"/>
                </a:solidFill>
                <a:latin typeface="Arial" panose="020B0604020202020204" pitchFamily="34" charset="0"/>
              </a:defRPr>
            </a:lvl8pPr>
            <a:lvl9pPr marL="3886200" indent="-228600" defTabSz="857250" eaLnBrk="0" fontAlgn="base" hangingPunct="0">
              <a:spcBef>
                <a:spcPct val="0"/>
              </a:spcBef>
              <a:spcAft>
                <a:spcPct val="0"/>
              </a:spcAft>
              <a:defRPr sz="2800">
                <a:solidFill>
                  <a:schemeClr val="tx1"/>
                </a:solidFill>
                <a:latin typeface="Arial" panose="020B0604020202020204" pitchFamily="34" charset="0"/>
              </a:defRPr>
            </a:lvl9pPr>
          </a:lstStyle>
          <a:p>
            <a:pPr algn="just"/>
            <a:r>
              <a:rPr lang="en-US" sz="4400" b="1" dirty="0">
                <a:solidFill>
                  <a:schemeClr val="bg1"/>
                </a:solidFill>
                <a:effectLst>
                  <a:outerShdw blurRad="38100" dist="38100" dir="2700000" algn="tl">
                    <a:srgbClr val="FFFFFF"/>
                  </a:outerShdw>
                </a:effectLst>
                <a:latin typeface="Arial" charset="0"/>
                <a:cs typeface="Arial" charset="0"/>
              </a:rPr>
              <a:t>METHODS OF MORAL GUIDANCE</a:t>
            </a:r>
          </a:p>
          <a:p>
            <a:pPr algn="just"/>
            <a:endParaRPr lang="en-US" sz="3600" dirty="0">
              <a:solidFill>
                <a:schemeClr val="bg1"/>
              </a:solidFill>
            </a:endParaRPr>
          </a:p>
          <a:p>
            <a:pPr marL="457200" indent="-457200">
              <a:buFont typeface="Arial" panose="020B0604020202020204" pitchFamily="34" charset="0"/>
              <a:buChar char="•"/>
            </a:pPr>
            <a:r>
              <a:rPr lang="en-US" sz="3200" dirty="0">
                <a:solidFill>
                  <a:schemeClr val="bg1"/>
                </a:solidFill>
              </a:rPr>
              <a:t>Political Advice (</a:t>
            </a:r>
            <a:r>
              <a:rPr lang="en-US" sz="3200" dirty="0" err="1">
                <a:solidFill>
                  <a:schemeClr val="bg1"/>
                </a:solidFill>
              </a:rPr>
              <a:t>Regimina</a:t>
            </a:r>
            <a:r>
              <a:rPr lang="en-US" sz="3200" dirty="0">
                <a:solidFill>
                  <a:schemeClr val="bg1"/>
                </a:solidFill>
              </a:rPr>
              <a:t> </a:t>
            </a:r>
            <a:r>
              <a:rPr lang="en-US" sz="3200" dirty="0" err="1">
                <a:solidFill>
                  <a:schemeClr val="bg1"/>
                </a:solidFill>
              </a:rPr>
              <a:t>Principum</a:t>
            </a:r>
            <a:r>
              <a:rPr lang="en-US" sz="3200" dirty="0">
                <a:solidFill>
                  <a:schemeClr val="bg1"/>
                </a:solidFill>
              </a:rPr>
              <a:t>): Texts functioning as behavioral guides for rulers. They taught that effective governance requires reason and prudence (</a:t>
            </a:r>
            <a:r>
              <a:rPr lang="en-US" sz="3200" dirty="0" err="1">
                <a:solidFill>
                  <a:schemeClr val="bg1"/>
                </a:solidFill>
              </a:rPr>
              <a:t>prudentia</a:t>
            </a:r>
            <a:r>
              <a:rPr lang="en-US" sz="3200" dirty="0">
                <a:solidFill>
                  <a:schemeClr val="bg1"/>
                </a:solidFill>
              </a:rPr>
              <a:t>) to prevent social unrest before it occurs.</a:t>
            </a:r>
          </a:p>
          <a:p>
            <a:pPr marL="457200" indent="-457200">
              <a:buFont typeface="Arial" panose="020B0604020202020204" pitchFamily="34" charset="0"/>
              <a:buChar char="•"/>
            </a:pPr>
            <a:endParaRPr lang="en-US" sz="3200" dirty="0">
              <a:solidFill>
                <a:schemeClr val="bg1"/>
              </a:solidFill>
            </a:endParaRPr>
          </a:p>
          <a:p>
            <a:pPr marL="457200" indent="-457200">
              <a:buFont typeface="Arial" panose="020B0604020202020204" pitchFamily="34" charset="0"/>
              <a:buChar char="•"/>
            </a:pPr>
            <a:r>
              <a:rPr lang="en-US" sz="3200" dirty="0">
                <a:solidFill>
                  <a:schemeClr val="bg1"/>
                </a:solidFill>
              </a:rPr>
              <a:t>Counseling through Stories (El Conde </a:t>
            </a:r>
            <a:r>
              <a:rPr lang="en-US" sz="3200" dirty="0" err="1">
                <a:solidFill>
                  <a:schemeClr val="bg1"/>
                </a:solidFill>
              </a:rPr>
              <a:t>Lucanor</a:t>
            </a:r>
            <a:r>
              <a:rPr lang="en-US" sz="3200" dirty="0">
                <a:solidFill>
                  <a:schemeClr val="bg1"/>
                </a:solidFill>
              </a:rPr>
              <a:t>): Literature used as a tool for guidance. The advisor does not issue commands but shares examples (exempla), helping the individual reflect on the consequences of their actions and choose the right path voluntarily.</a:t>
            </a:r>
          </a:p>
          <a:p>
            <a:pPr algn="just"/>
            <a:endParaRPr lang="en-US" sz="3200" dirty="0">
              <a:solidFill>
                <a:schemeClr val="bg1"/>
              </a:solidFill>
            </a:endParaRPr>
          </a:p>
        </p:txBody>
      </p:sp>
      <p:sp>
        <p:nvSpPr>
          <p:cNvPr id="2068" name="Text Box 51"/>
          <p:cNvSpPr txBox="1">
            <a:spLocks noChangeArrowheads="1"/>
          </p:cNvSpPr>
          <p:nvPr/>
        </p:nvSpPr>
        <p:spPr bwMode="auto">
          <a:xfrm>
            <a:off x="1752600" y="15316717"/>
            <a:ext cx="14249400" cy="6628883"/>
          </a:xfrm>
          <a:prstGeom prst="rect">
            <a:avLst/>
          </a:prstGeom>
          <a:solidFill>
            <a:schemeClr val="tx1">
              <a:lumMod val="75000"/>
            </a:schemeClr>
          </a:solidFill>
          <a:ln w="38100">
            <a:solidFill>
              <a:srgbClr val="003366"/>
            </a:solidFill>
            <a:miter lim="800000"/>
            <a:headEnd/>
            <a:tailEnd/>
          </a:ln>
        </p:spPr>
        <p:txBody>
          <a:bodyPr lIns="256032" tIns="256032" rIns="256032" bIns="256032"/>
          <a:lstStyle>
            <a:lvl1pPr defTabSz="857250">
              <a:defRPr sz="2800">
                <a:solidFill>
                  <a:schemeClr val="tx1"/>
                </a:solidFill>
                <a:latin typeface="Arial" panose="020B0604020202020204" pitchFamily="34" charset="0"/>
              </a:defRPr>
            </a:lvl1pPr>
            <a:lvl2pPr marL="742950" indent="-285750" defTabSz="857250">
              <a:defRPr sz="2800">
                <a:solidFill>
                  <a:schemeClr val="tx1"/>
                </a:solidFill>
                <a:latin typeface="Arial" panose="020B0604020202020204" pitchFamily="34" charset="0"/>
              </a:defRPr>
            </a:lvl2pPr>
            <a:lvl3pPr marL="1143000" indent="-228600" defTabSz="857250">
              <a:defRPr sz="2800">
                <a:solidFill>
                  <a:schemeClr val="tx1"/>
                </a:solidFill>
                <a:latin typeface="Arial" panose="020B0604020202020204" pitchFamily="34" charset="0"/>
              </a:defRPr>
            </a:lvl3pPr>
            <a:lvl4pPr marL="1600200" indent="-228600" defTabSz="857250">
              <a:defRPr sz="2800">
                <a:solidFill>
                  <a:schemeClr val="tx1"/>
                </a:solidFill>
                <a:latin typeface="Arial" panose="020B0604020202020204" pitchFamily="34" charset="0"/>
              </a:defRPr>
            </a:lvl4pPr>
            <a:lvl5pPr marL="2057400" indent="-228600" defTabSz="857250">
              <a:defRPr sz="2800">
                <a:solidFill>
                  <a:schemeClr val="tx1"/>
                </a:solidFill>
                <a:latin typeface="Arial" panose="020B0604020202020204" pitchFamily="34" charset="0"/>
              </a:defRPr>
            </a:lvl5pPr>
            <a:lvl6pPr marL="2514600" indent="-228600" defTabSz="857250" eaLnBrk="0" fontAlgn="base" hangingPunct="0">
              <a:spcBef>
                <a:spcPct val="0"/>
              </a:spcBef>
              <a:spcAft>
                <a:spcPct val="0"/>
              </a:spcAft>
              <a:defRPr sz="2800">
                <a:solidFill>
                  <a:schemeClr val="tx1"/>
                </a:solidFill>
                <a:latin typeface="Arial" panose="020B0604020202020204" pitchFamily="34" charset="0"/>
              </a:defRPr>
            </a:lvl6pPr>
            <a:lvl7pPr marL="2971800" indent="-228600" defTabSz="857250" eaLnBrk="0" fontAlgn="base" hangingPunct="0">
              <a:spcBef>
                <a:spcPct val="0"/>
              </a:spcBef>
              <a:spcAft>
                <a:spcPct val="0"/>
              </a:spcAft>
              <a:defRPr sz="2800">
                <a:solidFill>
                  <a:schemeClr val="tx1"/>
                </a:solidFill>
                <a:latin typeface="Arial" panose="020B0604020202020204" pitchFamily="34" charset="0"/>
              </a:defRPr>
            </a:lvl7pPr>
            <a:lvl8pPr marL="3429000" indent="-228600" defTabSz="857250" eaLnBrk="0" fontAlgn="base" hangingPunct="0">
              <a:spcBef>
                <a:spcPct val="0"/>
              </a:spcBef>
              <a:spcAft>
                <a:spcPct val="0"/>
              </a:spcAft>
              <a:defRPr sz="2800">
                <a:solidFill>
                  <a:schemeClr val="tx1"/>
                </a:solidFill>
                <a:latin typeface="Arial" panose="020B0604020202020204" pitchFamily="34" charset="0"/>
              </a:defRPr>
            </a:lvl8pPr>
            <a:lvl9pPr marL="3886200" indent="-228600" defTabSz="857250" eaLnBrk="0" fontAlgn="base" hangingPunct="0">
              <a:spcBef>
                <a:spcPct val="0"/>
              </a:spcBef>
              <a:spcAft>
                <a:spcPct val="0"/>
              </a:spcAft>
              <a:defRPr sz="2800">
                <a:solidFill>
                  <a:schemeClr val="tx1"/>
                </a:solidFill>
                <a:latin typeface="Arial" panose="020B0604020202020204" pitchFamily="34" charset="0"/>
              </a:defRPr>
            </a:lvl9pPr>
          </a:lstStyle>
          <a:p>
            <a:pPr eaLnBrk="1" hangingPunct="1">
              <a:defRPr/>
            </a:pPr>
            <a:r>
              <a:rPr lang="en-US" sz="4400" b="1" dirty="0">
                <a:solidFill>
                  <a:schemeClr val="bg1"/>
                </a:solidFill>
                <a:effectLst>
                  <a:outerShdw blurRad="38100" dist="38100" dir="2700000" algn="tl">
                    <a:srgbClr val="FFFFFF"/>
                  </a:outerShdw>
                </a:effectLst>
                <a:latin typeface="Arial" charset="0"/>
                <a:cs typeface="Arial" charset="0"/>
              </a:rPr>
              <a:t>CORE THEORETICAL CONCEPTS</a:t>
            </a:r>
          </a:p>
          <a:p>
            <a:pPr eaLnBrk="1" hangingPunct="1">
              <a:defRPr/>
            </a:pPr>
            <a:endParaRPr lang="en-US" sz="4400" b="1" dirty="0">
              <a:solidFill>
                <a:schemeClr val="bg1"/>
              </a:solidFill>
              <a:effectLst>
                <a:outerShdw blurRad="38100" dist="38100" dir="2700000" algn="tl">
                  <a:srgbClr val="FFFFFF"/>
                </a:outerShdw>
              </a:effectLst>
              <a:latin typeface="Arial" charset="0"/>
              <a:cs typeface="Arial" charset="0"/>
            </a:endParaRPr>
          </a:p>
          <a:p>
            <a:pPr eaLnBrk="1" hangingPunct="1">
              <a:defRPr/>
            </a:pPr>
            <a:r>
              <a:rPr lang="en-US" sz="3600" dirty="0">
                <a:solidFill>
                  <a:schemeClr val="bg1"/>
                </a:solidFill>
                <a:cs typeface="Arial" panose="020B0604020202020204" pitchFamily="34" charset="0"/>
              </a:rPr>
              <a:t>The Evolution of Correctio: Medieval penal philosophy paired enforcement with a structured educational intent, attempting to reshape individual habits over time.</a:t>
            </a:r>
          </a:p>
          <a:p>
            <a:pPr eaLnBrk="1" hangingPunct="1">
              <a:defRPr/>
            </a:pPr>
            <a:endParaRPr lang="en-US" sz="3600" dirty="0">
              <a:solidFill>
                <a:schemeClr val="bg1"/>
              </a:solidFill>
              <a:cs typeface="Arial" panose="020B0604020202020204" pitchFamily="34" charset="0"/>
            </a:endParaRPr>
          </a:p>
          <a:p>
            <a:pPr eaLnBrk="1" hangingPunct="1">
              <a:defRPr/>
            </a:pPr>
            <a:r>
              <a:rPr lang="en-US" sz="3600" dirty="0">
                <a:solidFill>
                  <a:schemeClr val="bg1"/>
                </a:solidFill>
                <a:cs typeface="Arial" panose="020B0604020202020204" pitchFamily="34" charset="0"/>
              </a:rPr>
              <a:t>Inner Awareness: Rather than focusing solely on physical restraint, early frameworks target the development of personal conscience and moral accountability (</a:t>
            </a:r>
            <a:r>
              <a:rPr lang="en-US" sz="3600" dirty="0" err="1">
                <a:solidFill>
                  <a:schemeClr val="bg1"/>
                </a:solidFill>
                <a:cs typeface="Arial" panose="020B0604020202020204" pitchFamily="34" charset="0"/>
              </a:rPr>
              <a:t>peccatum</a:t>
            </a:r>
            <a:r>
              <a:rPr lang="en-US" sz="3600" dirty="0">
                <a:solidFill>
                  <a:schemeClr val="bg1"/>
                </a:solidFill>
                <a:cs typeface="Arial" panose="020B0604020202020204" pitchFamily="34" charset="0"/>
              </a:rPr>
              <a:t> and culpa).</a:t>
            </a:r>
          </a:p>
          <a:p>
            <a:pPr eaLnBrk="1" hangingPunct="1">
              <a:defRPr/>
            </a:pPr>
            <a:endParaRPr lang="en-US" sz="3600" dirty="0">
              <a:solidFill>
                <a:schemeClr val="bg1"/>
              </a:solidFill>
              <a:cs typeface="Arial" panose="020B0604020202020204" pitchFamily="34" charset="0"/>
            </a:endParaRPr>
          </a:p>
          <a:p>
            <a:pPr eaLnBrk="1" hangingPunct="1">
              <a:defRPr/>
            </a:pPr>
            <a:endParaRPr lang="el-GR" sz="3600" dirty="0">
              <a:solidFill>
                <a:schemeClr val="bg1"/>
              </a:solidFill>
              <a:cs typeface="Arial" panose="020B0604020202020204" pitchFamily="34" charset="0"/>
            </a:endParaRPr>
          </a:p>
        </p:txBody>
      </p:sp>
      <p:sp>
        <p:nvSpPr>
          <p:cNvPr id="2070" name="Text Box 53"/>
          <p:cNvSpPr txBox="1">
            <a:spLocks noChangeArrowheads="1"/>
          </p:cNvSpPr>
          <p:nvPr/>
        </p:nvSpPr>
        <p:spPr bwMode="auto">
          <a:xfrm>
            <a:off x="15925800" y="23165310"/>
            <a:ext cx="10868735" cy="7009884"/>
          </a:xfrm>
          <a:prstGeom prst="rect">
            <a:avLst/>
          </a:prstGeom>
          <a:solidFill>
            <a:schemeClr val="tx1">
              <a:lumMod val="85000"/>
            </a:schemeClr>
          </a:solidFill>
          <a:ln w="38100">
            <a:solidFill>
              <a:srgbClr val="003366"/>
            </a:solidFill>
            <a:miter lim="800000"/>
            <a:headEnd/>
            <a:tailEnd/>
          </a:ln>
        </p:spPr>
        <p:txBody>
          <a:bodyPr lIns="256032" tIns="256032" rIns="256032" bIns="256032"/>
          <a:lstStyle>
            <a:lvl1pPr defTabSz="857250">
              <a:defRPr sz="2800">
                <a:solidFill>
                  <a:schemeClr val="tx1"/>
                </a:solidFill>
                <a:latin typeface="Arial" panose="020B0604020202020204" pitchFamily="34" charset="0"/>
              </a:defRPr>
            </a:lvl1pPr>
            <a:lvl2pPr marL="742950" indent="-285750" defTabSz="857250">
              <a:defRPr sz="2800">
                <a:solidFill>
                  <a:schemeClr val="tx1"/>
                </a:solidFill>
                <a:latin typeface="Arial" panose="020B0604020202020204" pitchFamily="34" charset="0"/>
              </a:defRPr>
            </a:lvl2pPr>
            <a:lvl3pPr marL="1143000" indent="-228600" defTabSz="857250">
              <a:defRPr sz="2800">
                <a:solidFill>
                  <a:schemeClr val="tx1"/>
                </a:solidFill>
                <a:latin typeface="Arial" panose="020B0604020202020204" pitchFamily="34" charset="0"/>
              </a:defRPr>
            </a:lvl3pPr>
            <a:lvl4pPr marL="1600200" indent="-228600" defTabSz="857250">
              <a:defRPr sz="2800">
                <a:solidFill>
                  <a:schemeClr val="tx1"/>
                </a:solidFill>
                <a:latin typeface="Arial" panose="020B0604020202020204" pitchFamily="34" charset="0"/>
              </a:defRPr>
            </a:lvl4pPr>
            <a:lvl5pPr marL="2057400" indent="-228600" defTabSz="857250">
              <a:defRPr sz="2800">
                <a:solidFill>
                  <a:schemeClr val="tx1"/>
                </a:solidFill>
                <a:latin typeface="Arial" panose="020B0604020202020204" pitchFamily="34" charset="0"/>
              </a:defRPr>
            </a:lvl5pPr>
            <a:lvl6pPr marL="2514600" indent="-228600" defTabSz="857250" eaLnBrk="0" fontAlgn="base" hangingPunct="0">
              <a:spcBef>
                <a:spcPct val="0"/>
              </a:spcBef>
              <a:spcAft>
                <a:spcPct val="0"/>
              </a:spcAft>
              <a:defRPr sz="2800">
                <a:solidFill>
                  <a:schemeClr val="tx1"/>
                </a:solidFill>
                <a:latin typeface="Arial" panose="020B0604020202020204" pitchFamily="34" charset="0"/>
              </a:defRPr>
            </a:lvl6pPr>
            <a:lvl7pPr marL="2971800" indent="-228600" defTabSz="857250" eaLnBrk="0" fontAlgn="base" hangingPunct="0">
              <a:spcBef>
                <a:spcPct val="0"/>
              </a:spcBef>
              <a:spcAft>
                <a:spcPct val="0"/>
              </a:spcAft>
              <a:defRPr sz="2800">
                <a:solidFill>
                  <a:schemeClr val="tx1"/>
                </a:solidFill>
                <a:latin typeface="Arial" panose="020B0604020202020204" pitchFamily="34" charset="0"/>
              </a:defRPr>
            </a:lvl7pPr>
            <a:lvl8pPr marL="3429000" indent="-228600" defTabSz="857250" eaLnBrk="0" fontAlgn="base" hangingPunct="0">
              <a:spcBef>
                <a:spcPct val="0"/>
              </a:spcBef>
              <a:spcAft>
                <a:spcPct val="0"/>
              </a:spcAft>
              <a:defRPr sz="2800">
                <a:solidFill>
                  <a:schemeClr val="tx1"/>
                </a:solidFill>
                <a:latin typeface="Arial" panose="020B0604020202020204" pitchFamily="34" charset="0"/>
              </a:defRPr>
            </a:lvl8pPr>
            <a:lvl9pPr marL="3886200" indent="-228600" defTabSz="857250" eaLnBrk="0" fontAlgn="base" hangingPunct="0">
              <a:spcBef>
                <a:spcPct val="0"/>
              </a:spcBef>
              <a:spcAft>
                <a:spcPct val="0"/>
              </a:spcAft>
              <a:defRPr sz="2800">
                <a:solidFill>
                  <a:schemeClr val="tx1"/>
                </a:solidFill>
                <a:latin typeface="Arial" panose="020B0604020202020204" pitchFamily="34" charset="0"/>
              </a:defRPr>
            </a:lvl9pPr>
          </a:lstStyle>
          <a:p>
            <a:r>
              <a:rPr lang="es-ES" sz="3200" b="1" dirty="0">
                <a:solidFill>
                  <a:schemeClr val="bg1"/>
                </a:solidFill>
              </a:rPr>
              <a:t>CONNECTION TO THE PRESENT</a:t>
            </a:r>
            <a:endParaRPr lang="el-GR" sz="3200" b="1" dirty="0">
              <a:solidFill>
                <a:schemeClr val="bg1"/>
              </a:solidFill>
            </a:endParaRPr>
          </a:p>
          <a:p>
            <a:endParaRPr lang="en-US" sz="3200" b="1" i="1" dirty="0">
              <a:solidFill>
                <a:schemeClr val="bg1"/>
              </a:solidFill>
            </a:endParaRPr>
          </a:p>
          <a:p>
            <a:pPr>
              <a:buFontTx/>
              <a:buAutoNum type="arabicPeriod"/>
            </a:pPr>
            <a:r>
              <a:rPr lang="en-US" sz="3200" dirty="0">
                <a:solidFill>
                  <a:schemeClr val="bg1"/>
                </a:solidFill>
                <a:cs typeface="Arial" panose="020B0604020202020204" pitchFamily="34" charset="0"/>
              </a:rPr>
              <a:t>The Evolution of Social Control: Over the centuries, behavioral guidance shifted from religious institutions (aiming to save the soul) to the modern state (aiming to reintegrate the citizen into society).</a:t>
            </a:r>
            <a:endParaRPr lang="el-GR" sz="3200" dirty="0">
              <a:solidFill>
                <a:schemeClr val="bg1"/>
              </a:solidFill>
              <a:cs typeface="Arial" panose="020B0604020202020204" pitchFamily="34" charset="0"/>
            </a:endParaRPr>
          </a:p>
          <a:p>
            <a:pPr>
              <a:buFontTx/>
              <a:buAutoNum type="arabicPeriod"/>
            </a:pPr>
            <a:endParaRPr lang="el-GR" sz="3200" dirty="0">
              <a:solidFill>
                <a:schemeClr val="bg1"/>
              </a:solidFill>
              <a:cs typeface="Arial" panose="020B0604020202020204" pitchFamily="34" charset="0"/>
            </a:endParaRPr>
          </a:p>
          <a:p>
            <a:pPr>
              <a:buFontTx/>
              <a:buAutoNum type="arabicPeriod"/>
            </a:pPr>
            <a:r>
              <a:rPr lang="en-US" sz="3200" dirty="0">
                <a:solidFill>
                  <a:schemeClr val="bg1"/>
                </a:solidFill>
                <a:cs typeface="Arial" panose="020B0604020202020204" pitchFamily="34" charset="0"/>
              </a:rPr>
              <a:t>Prison Education as "Therapy": Today's educational and vocational programs in prisons (like Second Chance Schools) operate in the exact same way. They use learning and skill-building as a "medicine" to help inmates rebuild their lives, develop a new identity, and prevent them from returning to crime (recidivism).</a:t>
            </a:r>
          </a:p>
          <a:p>
            <a:endParaRPr lang="en-US" sz="3200" b="1" dirty="0"/>
          </a:p>
          <a:p>
            <a:endParaRPr lang="en-US" sz="3200" b="1" i="1" dirty="0"/>
          </a:p>
          <a:p>
            <a:r>
              <a:rPr lang="en-US" sz="3200" b="1" i="1" dirty="0"/>
              <a:t> </a:t>
            </a:r>
          </a:p>
        </p:txBody>
      </p:sp>
      <p:sp>
        <p:nvSpPr>
          <p:cNvPr id="31" name="Text Box 31"/>
          <p:cNvSpPr txBox="1">
            <a:spLocks noChangeArrowheads="1"/>
          </p:cNvSpPr>
          <p:nvPr/>
        </p:nvSpPr>
        <p:spPr bwMode="auto">
          <a:xfrm>
            <a:off x="1655761" y="506200"/>
            <a:ext cx="20110450" cy="5032049"/>
          </a:xfrm>
          <a:prstGeom prst="rect">
            <a:avLst/>
          </a:prstGeom>
          <a:solidFill>
            <a:srgbClr val="C0C0C0"/>
          </a:solidFill>
          <a:ln w="38100">
            <a:solidFill>
              <a:srgbClr val="003366"/>
            </a:solidFill>
            <a:miter lim="800000"/>
            <a:headEnd/>
            <a:tailEnd/>
          </a:ln>
          <a:effectLst/>
        </p:spPr>
        <p:txBody>
          <a:bodyPr lIns="85638" tIns="42818" rIns="85638" bIns="42818" anchor="ctr" anchorCtr="1"/>
          <a:lstStyle/>
          <a:p>
            <a:pPr algn="ctr" defTabSz="857250">
              <a:defRPr/>
            </a:pPr>
            <a:endParaRPr lang="en-US" sz="4000" i="1" dirty="0">
              <a:solidFill>
                <a:schemeClr val="bg1"/>
              </a:solidFill>
              <a:effectLst>
                <a:outerShdw blurRad="38100" dist="38100" dir="2700000" algn="tl">
                  <a:srgbClr val="000000">
                    <a:alpha val="43137"/>
                  </a:srgbClr>
                </a:outerShdw>
              </a:effectLst>
              <a:latin typeface="Arial" charset="0"/>
              <a:cs typeface="Arial" charset="0"/>
            </a:endParaRPr>
          </a:p>
          <a:p>
            <a:pPr algn="ctr" defTabSz="857250">
              <a:defRPr/>
            </a:pPr>
            <a:r>
              <a:rPr lang="en-US" sz="6000" i="1" dirty="0">
                <a:solidFill>
                  <a:schemeClr val="bg1"/>
                </a:solidFill>
                <a:effectLst>
                  <a:outerShdw blurRad="38100" dist="38100" dir="2700000" algn="tl">
                    <a:srgbClr val="000000">
                      <a:alpha val="43137"/>
                    </a:srgbClr>
                  </a:outerShdw>
                </a:effectLst>
                <a:latin typeface="Arial" charset="0"/>
                <a:cs typeface="Arial" charset="0"/>
              </a:rPr>
              <a:t>Medieval Roots of Rehabilitation: Learning, </a:t>
            </a:r>
            <a:r>
              <a:rPr lang="en-US" sz="6000" i="1" dirty="0" err="1">
                <a:solidFill>
                  <a:schemeClr val="bg1"/>
                </a:solidFill>
                <a:effectLst>
                  <a:outerShdw blurRad="38100" dist="38100" dir="2700000" algn="tl">
                    <a:srgbClr val="000000">
                      <a:alpha val="43137"/>
                    </a:srgbClr>
                  </a:outerShdw>
                </a:effectLst>
                <a:latin typeface="Arial" charset="0"/>
                <a:cs typeface="Arial" charset="0"/>
              </a:rPr>
              <a:t>Labour</a:t>
            </a:r>
            <a:r>
              <a:rPr lang="en-US" sz="6000" i="1" dirty="0">
                <a:solidFill>
                  <a:schemeClr val="bg1"/>
                </a:solidFill>
                <a:effectLst>
                  <a:outerShdw blurRad="38100" dist="38100" dir="2700000" algn="tl">
                    <a:srgbClr val="000000">
                      <a:alpha val="43137"/>
                    </a:srgbClr>
                  </a:outerShdw>
                </a:effectLst>
                <a:latin typeface="Arial" charset="0"/>
                <a:cs typeface="Arial" charset="0"/>
              </a:rPr>
              <a:t>, and Guidance</a:t>
            </a:r>
          </a:p>
          <a:p>
            <a:pPr algn="ctr" defTabSz="857250">
              <a:defRPr/>
            </a:pPr>
            <a:endParaRPr lang="en-US" sz="4000" i="1" dirty="0">
              <a:solidFill>
                <a:schemeClr val="bg1"/>
              </a:solidFill>
              <a:effectLst>
                <a:outerShdw blurRad="38100" dist="38100" dir="2700000" algn="tl">
                  <a:srgbClr val="000000">
                    <a:alpha val="43137"/>
                  </a:srgbClr>
                </a:outerShdw>
              </a:effectLst>
              <a:latin typeface="Arial" charset="0"/>
              <a:cs typeface="Arial" charset="0"/>
            </a:endParaRPr>
          </a:p>
          <a:p>
            <a:pPr algn="ctr" defTabSz="857250">
              <a:defRPr/>
            </a:pPr>
            <a:r>
              <a:rPr lang="en-US" sz="4000" i="1" dirty="0">
                <a:solidFill>
                  <a:schemeClr val="bg1"/>
                </a:solidFill>
                <a:effectLst>
                  <a:outerShdw blurRad="38100" dist="38100" dir="2700000" algn="tl">
                    <a:srgbClr val="000000">
                      <a:alpha val="43137"/>
                    </a:srgbClr>
                  </a:outerShdw>
                </a:effectLst>
                <a:latin typeface="Arial" charset="0"/>
                <a:cs typeface="Arial" charset="0"/>
              </a:rPr>
              <a:t>Research Thesis</a:t>
            </a:r>
          </a:p>
          <a:p>
            <a:pPr algn="ctr" defTabSz="857250">
              <a:defRPr/>
            </a:pPr>
            <a:r>
              <a:rPr lang="en-US" sz="4000" i="1" dirty="0">
                <a:solidFill>
                  <a:schemeClr val="bg1"/>
                </a:solidFill>
                <a:effectLst>
                  <a:outerShdw blurRad="38100" dist="38100" dir="2700000" algn="tl">
                    <a:srgbClr val="000000">
                      <a:alpha val="43137"/>
                    </a:srgbClr>
                  </a:outerShdw>
                </a:effectLst>
                <a:latin typeface="Arial" charset="0"/>
                <a:cs typeface="Arial" charset="0"/>
              </a:rPr>
              <a:t>Maria </a:t>
            </a:r>
            <a:r>
              <a:rPr lang="en-US" sz="4000" i="1" dirty="0" err="1">
                <a:solidFill>
                  <a:schemeClr val="bg1"/>
                </a:solidFill>
                <a:effectLst>
                  <a:outerShdw blurRad="38100" dist="38100" dir="2700000" algn="tl">
                    <a:srgbClr val="000000">
                      <a:alpha val="43137"/>
                    </a:srgbClr>
                  </a:outerShdw>
                </a:effectLst>
                <a:latin typeface="Arial" charset="0"/>
                <a:cs typeface="Arial" charset="0"/>
              </a:rPr>
              <a:t>Kaminioti</a:t>
            </a:r>
            <a:r>
              <a:rPr lang="en-US" sz="4000" i="1" dirty="0">
                <a:solidFill>
                  <a:schemeClr val="bg1"/>
                </a:solidFill>
                <a:effectLst>
                  <a:outerShdw blurRad="38100" dist="38100" dir="2700000" algn="tl">
                    <a:srgbClr val="000000">
                      <a:alpha val="43137"/>
                    </a:srgbClr>
                  </a:outerShdw>
                </a:effectLst>
                <a:latin typeface="Arial" charset="0"/>
                <a:cs typeface="Arial" charset="0"/>
              </a:rPr>
              <a:t>, PhD Candidate</a:t>
            </a:r>
          </a:p>
          <a:p>
            <a:pPr algn="ctr" defTabSz="857250">
              <a:defRPr/>
            </a:pPr>
            <a:endParaRPr lang="en-US" sz="4000" i="1" dirty="0">
              <a:solidFill>
                <a:schemeClr val="bg1"/>
              </a:solidFill>
              <a:effectLst>
                <a:outerShdw blurRad="38100" dist="38100" dir="2700000" algn="tl">
                  <a:srgbClr val="000000">
                    <a:alpha val="43137"/>
                  </a:srgbClr>
                </a:outerShdw>
              </a:effectLst>
              <a:latin typeface="Arial" charset="0"/>
              <a:cs typeface="Arial" charset="0"/>
            </a:endParaRPr>
          </a:p>
          <a:p>
            <a:pPr algn="ctr" defTabSz="857250">
              <a:defRPr/>
            </a:pPr>
            <a:endParaRPr lang="en-US" sz="4000" i="1" dirty="0">
              <a:solidFill>
                <a:schemeClr val="bg1"/>
              </a:solidFill>
              <a:effectLst>
                <a:outerShdw blurRad="38100" dist="38100" dir="2700000" algn="tl">
                  <a:srgbClr val="000000">
                    <a:alpha val="43137"/>
                  </a:srgbClr>
                </a:outerShdw>
              </a:effectLst>
              <a:latin typeface="Arial" charset="0"/>
              <a:cs typeface="Arial" charset="0"/>
            </a:endParaRPr>
          </a:p>
        </p:txBody>
      </p:sp>
      <p:sp>
        <p:nvSpPr>
          <p:cNvPr id="4" name="Rectangle 10"/>
          <p:cNvSpPr>
            <a:spLocks noChangeArrowheads="1"/>
          </p:cNvSpPr>
          <p:nvPr/>
        </p:nvSpPr>
        <p:spPr bwMode="auto">
          <a:xfrm>
            <a:off x="152400" y="152400"/>
            <a:ext cx="2743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pic>
        <p:nvPicPr>
          <p:cNvPr id="2" name="Εικόνα 1"/>
          <p:cNvPicPr>
            <a:picLocks noChangeAspect="1"/>
          </p:cNvPicPr>
          <p:nvPr/>
        </p:nvPicPr>
        <p:blipFill>
          <a:blip r:embed="rId3"/>
          <a:stretch>
            <a:fillRect/>
          </a:stretch>
        </p:blipFill>
        <p:spPr>
          <a:xfrm>
            <a:off x="1981200" y="2251216"/>
            <a:ext cx="5061668" cy="2412562"/>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2435</TotalTime>
  <Words>674</Words>
  <Application>Microsoft Office PowerPoint</Application>
  <PresentationFormat>Προσαρμογή</PresentationFormat>
  <Paragraphs>52</Paragraphs>
  <Slides>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Arial</vt:lpstr>
      <vt:lpstr>Century Gothic</vt:lpstr>
      <vt:lpstr>Times New Roman</vt:lpstr>
      <vt:lpstr>Wingdings 3</vt:lpstr>
      <vt:lpstr>Ιόν</vt:lpstr>
      <vt:lpstr>Παρουσίαση του PowerPoint</vt:lpstr>
    </vt:vector>
  </TitlesOfParts>
  <Company>Genigraphics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48h x 30w poster template</dc:title>
  <dc:creator>Jay Larson</dc:creator>
  <dc:description>Call us at 1-800-790-4001_x000d_
www.genigraphics.com</dc:description>
  <cp:lastModifiedBy>pc1</cp:lastModifiedBy>
  <cp:revision>120</cp:revision>
  <cp:lastPrinted>2000-08-03T00:31:24Z</cp:lastPrinted>
  <dcterms:created xsi:type="dcterms:W3CDTF">2000-02-09T15:01:13Z</dcterms:created>
  <dcterms:modified xsi:type="dcterms:W3CDTF">2026-06-24T18:45:54Z</dcterms:modified>
</cp:coreProperties>
</file>