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1765"/>
            <a:ext cx="16256000" cy="89541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369060" y="325755"/>
            <a:ext cx="54184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000" b="1"/>
              <a:t>Author : Ioanna Metaxopoulou, student, University of Alicante</a:t>
            </a:r>
            <a:endParaRPr lang="en-US" altLang="en-US" sz="20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017905" y="1571625"/>
            <a:ext cx="14203045" cy="6647180"/>
          </a:xfrm>
          <a:prstGeom prst="rect">
            <a:avLst/>
          </a:prstGeom>
        </p:spPr>
        <p:txBody>
          <a:bodyPr wrap="square">
            <a:noAutofit/>
          </a:bodyPr>
          <a:p>
            <a:pPr algn="ctr">
              <a:spcAft>
                <a:spcPct val="0"/>
              </a:spcAft>
            </a:pPr>
            <a:r>
              <a:rPr sz="2800" b="1">
                <a:solidFill>
                  <a:srgbClr val="303030"/>
                </a:solidFill>
                <a:latin typeface="Arial" panose="020B0604020202020204" pitchFamily="34" charset="0"/>
                <a:ea typeface="1rem / 1.5rem google sans text"/>
                <a:cs typeface="Arial" panose="020B0604020202020204" pitchFamily="34" charset="0"/>
              </a:rPr>
              <a:t>References</a:t>
            </a:r>
            <a:endParaRPr sz="2800" b="1">
              <a:solidFill>
                <a:srgbClr val="303030"/>
              </a:solidFill>
              <a:latin typeface="Arial" panose="020B0604020202020204" pitchFamily="34" charset="0"/>
              <a:ea typeface="1rem / 1.5rem google sans text"/>
              <a:cs typeface="Arial" panose="020B0604020202020204" pitchFamily="34" charset="0"/>
            </a:endParaRPr>
          </a:p>
          <a:p>
            <a:pPr algn="ctr">
              <a:spcAft>
                <a:spcPct val="0"/>
              </a:spcAft>
            </a:pPr>
            <a:endParaRPr sz="2800" b="1">
              <a:solidFill>
                <a:srgbClr val="303030"/>
              </a:solidFill>
              <a:latin typeface="Arial" panose="020B0604020202020204" pitchFamily="34" charset="0"/>
              <a:ea typeface="1rem / 1.5rem google sans text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Font typeface="Arial" panose="020B0604020202020204"/>
              <a:buChar char="•"/>
            </a:pPr>
            <a:r>
              <a:rPr sz="2800" b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Fuchs, D., &amp; Fuchs, L. S. (2006).</a:t>
            </a:r>
            <a:r>
              <a:rPr sz="280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Introduction to Response to Intervention: What, why, and how valid is it? </a:t>
            </a:r>
            <a:r>
              <a:rPr sz="2800" i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Research Quarterly</a:t>
            </a:r>
            <a:r>
              <a:rPr sz="280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41(1), 93–99.</a:t>
            </a:r>
            <a:endParaRPr sz="280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Font typeface="Arial" panose="020B0604020202020204"/>
              <a:buChar char="•"/>
            </a:pPr>
            <a:r>
              <a:rPr sz="2800" b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Hall, T. E., Meyer, A., &amp; Rose, D. H. (2012).</a:t>
            </a:r>
            <a:r>
              <a:rPr sz="2800" i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Design for Learning in the Classroom: Practical Applications</a:t>
            </a:r>
            <a:r>
              <a:rPr sz="280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Guilford Press.</a:t>
            </a:r>
            <a:endParaRPr sz="280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Font typeface="Arial" panose="020B0604020202020204"/>
              <a:buChar char="•"/>
            </a:pPr>
            <a:r>
              <a:rPr sz="2800" b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McGuire, J. M., Scott, S. S., &amp; Shaw, S. F. (2006).</a:t>
            </a:r>
            <a:r>
              <a:rPr sz="280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[Universal Design for Learning: Ensuring equal access to information].,</a:t>
            </a:r>
            <a:endParaRPr sz="280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Font typeface="Arial" panose="020B0604020202020204"/>
              <a:buChar char="•"/>
            </a:pPr>
            <a:r>
              <a:rPr sz="2800" b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Meyer, A., Rose, D. H., &amp; Gordon, D. (2014).</a:t>
            </a:r>
            <a:r>
              <a:rPr sz="2800" i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Design for Learning: Theory and Practice</a:t>
            </a:r>
            <a:r>
              <a:rPr sz="280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CAST Professional Publishing.</a:t>
            </a:r>
            <a:endParaRPr sz="280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Font typeface="Arial" panose="020B0604020202020204"/>
              <a:buChar char="•"/>
            </a:pPr>
            <a:r>
              <a:rPr sz="2800" b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Tomlinson, C. A. (2017).</a:t>
            </a:r>
            <a:r>
              <a:rPr sz="280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[Differentiated Instruction: Addressing learner variability].</a:t>
            </a:r>
            <a:endParaRPr sz="280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Font typeface="Arial" panose="020B0604020202020204"/>
              <a:buChar char="•"/>
            </a:pPr>
            <a:r>
              <a:rPr sz="2800" b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Tomlinson, C. A., &amp; Moon, T. R. (2013).</a:t>
            </a:r>
            <a:r>
              <a:rPr sz="2800" i="1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and Student Success in a Differentiated Classroom</a:t>
            </a:r>
            <a:r>
              <a:rPr sz="280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ASCD.</a:t>
            </a:r>
            <a:endParaRPr sz="280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</a:pPr>
            <a:endParaRPr sz="1600">
              <a:solidFill>
                <a:srgbClr val="30303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792</Words>
  <Application>WPS Presentation</Application>
  <PresentationFormat>On-screen Show (4:3)</PresentationFormat>
  <Paragraphs>12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1rem / 1.5rem google sans text</vt:lpstr>
      <vt:lpstr>Segoe Print</vt:lpstr>
      <vt:lpstr>Arial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ANNITA LIKERT</cp:lastModifiedBy>
  <cp:revision>5</cp:revision>
  <dcterms:created xsi:type="dcterms:W3CDTF">2006-08-16T00:00:00Z</dcterms:created>
  <dcterms:modified xsi:type="dcterms:W3CDTF">2026-06-29T19:50:30Z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1033-12.1.0.26880</vt:lpwstr>
  </property>
  <property fmtid="{D5CDD505-2E9C-101B-9397-08002B2CF9AE}" pid="3" name="ICV">
    <vt:lpwstr>563598BB786A4850970DF2A8BD70AD3D_13</vt:lpwstr>
  </property>
</Properties>
</file>