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62" r:id="rId4"/>
    <p:sldId id="315" r:id="rId5"/>
    <p:sldId id="316" r:id="rId6"/>
    <p:sldId id="317" r:id="rId7"/>
    <p:sldId id="318" r:id="rId8"/>
    <p:sldId id="319" r:id="rId9"/>
    <p:sldId id="270" r:id="rId10"/>
    <p:sldId id="320" r:id="rId11"/>
    <p:sldId id="321" r:id="rId12"/>
    <p:sldId id="322" r:id="rId13"/>
    <p:sldId id="266" r:id="rId14"/>
    <p:sldId id="314" r:id="rId15"/>
    <p:sldId id="323" r:id="rId16"/>
    <p:sldId id="292" r:id="rId17"/>
  </p:sldIdLst>
  <p:sldSz cx="9144000" cy="5143500" type="screen16x9"/>
  <p:notesSz cx="6858000" cy="9144000"/>
  <p:embeddedFontLst>
    <p:embeddedFont>
      <p:font typeface="Bakbak One" panose="020B0604020202020204" charset="0"/>
      <p:regular r:id="rId19"/>
    </p:embeddedFont>
    <p:embeddedFont>
      <p:font typeface="Bebas Neue" panose="020B0606020202050201" pitchFamily="34" charset="0"/>
      <p:regular r:id="rId20"/>
    </p:embeddedFont>
    <p:embeddedFont>
      <p:font typeface="Didact Gothic" panose="00000500000000000000" pitchFamily="2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Nunito Light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8D247-8B44-4F05-B112-EBE5EFDE0817}">
  <a:tblStyle styleId="{9068D247-8B44-4F05-B112-EBE5EFDE08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21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lini Vlami" userId="30e9bade13709825" providerId="LiveId" clId="{787575F3-ECE2-427F-8948-9A99C3DF5ACF}"/>
    <pc:docChg chg="undo custSel addSld delSld modSld sldOrd">
      <pc:chgData name="Magdalini Vlami" userId="30e9bade13709825" providerId="LiveId" clId="{787575F3-ECE2-427F-8948-9A99C3DF5ACF}" dt="2026-06-28T10:54:19.453" v="960" actId="20577"/>
      <pc:docMkLst>
        <pc:docMk/>
      </pc:docMkLst>
      <pc:sldChg chg="modSp mod">
        <pc:chgData name="Magdalini Vlami" userId="30e9bade13709825" providerId="LiveId" clId="{787575F3-ECE2-427F-8948-9A99C3DF5ACF}" dt="2026-06-28T10:54:19.453" v="960" actId="20577"/>
        <pc:sldMkLst>
          <pc:docMk/>
          <pc:sldMk cId="0" sldId="256"/>
        </pc:sldMkLst>
        <pc:spChg chg="mod">
          <ac:chgData name="Magdalini Vlami" userId="30e9bade13709825" providerId="LiveId" clId="{787575F3-ECE2-427F-8948-9A99C3DF5ACF}" dt="2026-06-28T10:08:27.872" v="89" actId="20577"/>
          <ac:spMkLst>
            <pc:docMk/>
            <pc:sldMk cId="0" sldId="256"/>
            <ac:spMk id="705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54:19.453" v="960" actId="20577"/>
          <ac:spMkLst>
            <pc:docMk/>
            <pc:sldMk cId="0" sldId="256"/>
            <ac:spMk id="706" creationId="{00000000-0000-0000-0000-000000000000}"/>
          </ac:spMkLst>
        </pc:spChg>
      </pc:sldChg>
      <pc:sldChg chg="modSp mod">
        <pc:chgData name="Magdalini Vlami" userId="30e9bade13709825" providerId="LiveId" clId="{787575F3-ECE2-427F-8948-9A99C3DF5ACF}" dt="2026-06-28T10:11:19.038" v="132" actId="255"/>
        <pc:sldMkLst>
          <pc:docMk/>
          <pc:sldMk cId="0" sldId="259"/>
        </pc:sldMkLst>
        <pc:spChg chg="mod">
          <ac:chgData name="Magdalini Vlami" userId="30e9bade13709825" providerId="LiveId" clId="{787575F3-ECE2-427F-8948-9A99C3DF5ACF}" dt="2026-06-28T10:09:42.120" v="103" actId="255"/>
          <ac:spMkLst>
            <pc:docMk/>
            <pc:sldMk cId="0" sldId="259"/>
            <ac:spMk id="743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11:19.038" v="132" actId="255"/>
          <ac:spMkLst>
            <pc:docMk/>
            <pc:sldMk cId="0" sldId="259"/>
            <ac:spMk id="744" creationId="{00000000-0000-0000-0000-000000000000}"/>
          </ac:spMkLst>
        </pc:spChg>
      </pc:sldChg>
      <pc:sldChg chg="modSp mod">
        <pc:chgData name="Magdalini Vlami" userId="30e9bade13709825" providerId="LiveId" clId="{787575F3-ECE2-427F-8948-9A99C3DF5ACF}" dt="2026-06-28T10:22:45.473" v="186" actId="255"/>
        <pc:sldMkLst>
          <pc:docMk/>
          <pc:sldMk cId="0" sldId="262"/>
        </pc:sldMkLst>
        <pc:spChg chg="mod">
          <ac:chgData name="Magdalini Vlami" userId="30e9bade13709825" providerId="LiveId" clId="{787575F3-ECE2-427F-8948-9A99C3DF5ACF}" dt="2026-06-28T10:21:59.119" v="162" actId="20577"/>
          <ac:spMkLst>
            <pc:docMk/>
            <pc:sldMk cId="0" sldId="262"/>
            <ac:spMk id="3" creationId="{95BBB96B-B0FD-76A7-CB4B-EFC99A52518A}"/>
          </ac:spMkLst>
        </pc:spChg>
        <pc:spChg chg="mod">
          <ac:chgData name="Magdalini Vlami" userId="30e9bade13709825" providerId="LiveId" clId="{787575F3-ECE2-427F-8948-9A99C3DF5ACF}" dt="2026-06-28T10:22:45.473" v="186" actId="255"/>
          <ac:spMkLst>
            <pc:docMk/>
            <pc:sldMk cId="0" sldId="262"/>
            <ac:spMk id="783" creationId="{00000000-0000-0000-0000-000000000000}"/>
          </ac:spMkLst>
        </pc:spChg>
      </pc:sldChg>
      <pc:sldChg chg="del">
        <pc:chgData name="Magdalini Vlami" userId="30e9bade13709825" providerId="LiveId" clId="{787575F3-ECE2-427F-8948-9A99C3DF5ACF}" dt="2026-06-28T10:46:02.274" v="792" actId="47"/>
        <pc:sldMkLst>
          <pc:docMk/>
          <pc:sldMk cId="0" sldId="263"/>
        </pc:sldMkLst>
      </pc:sldChg>
      <pc:sldChg chg="modSp mod">
        <pc:chgData name="Magdalini Vlami" userId="30e9bade13709825" providerId="LiveId" clId="{787575F3-ECE2-427F-8948-9A99C3DF5ACF}" dt="2026-06-28T10:46:57.390" v="854"/>
        <pc:sldMkLst>
          <pc:docMk/>
          <pc:sldMk cId="0" sldId="266"/>
        </pc:sldMkLst>
        <pc:spChg chg="mod">
          <ac:chgData name="Magdalini Vlami" userId="30e9bade13709825" providerId="LiveId" clId="{787575F3-ECE2-427F-8948-9A99C3DF5ACF}" dt="2026-06-28T10:46:57.390" v="854"/>
          <ac:spMkLst>
            <pc:docMk/>
            <pc:sldMk cId="0" sldId="266"/>
            <ac:spMk id="902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46:29.186" v="820" actId="6549"/>
          <ac:spMkLst>
            <pc:docMk/>
            <pc:sldMk cId="0" sldId="266"/>
            <ac:spMk id="903" creationId="{00000000-0000-0000-0000-000000000000}"/>
          </ac:spMkLst>
        </pc:spChg>
      </pc:sldChg>
      <pc:sldChg chg="del">
        <pc:chgData name="Magdalini Vlami" userId="30e9bade13709825" providerId="LiveId" clId="{787575F3-ECE2-427F-8948-9A99C3DF5ACF}" dt="2026-06-28T10:45:56.071" v="788" actId="47"/>
        <pc:sldMkLst>
          <pc:docMk/>
          <pc:sldMk cId="0" sldId="267"/>
        </pc:sldMkLst>
      </pc:sldChg>
      <pc:sldChg chg="del">
        <pc:chgData name="Magdalini Vlami" userId="30e9bade13709825" providerId="LiveId" clId="{787575F3-ECE2-427F-8948-9A99C3DF5ACF}" dt="2026-06-28T10:46:00.535" v="790" actId="47"/>
        <pc:sldMkLst>
          <pc:docMk/>
          <pc:sldMk cId="0" sldId="269"/>
        </pc:sldMkLst>
      </pc:sldChg>
      <pc:sldChg chg="modSp mod">
        <pc:chgData name="Magdalini Vlami" userId="30e9bade13709825" providerId="LiveId" clId="{787575F3-ECE2-427F-8948-9A99C3DF5ACF}" dt="2026-06-28T10:36:45.492" v="604"/>
        <pc:sldMkLst>
          <pc:docMk/>
          <pc:sldMk cId="0" sldId="270"/>
        </pc:sldMkLst>
        <pc:spChg chg="mod">
          <ac:chgData name="Magdalini Vlami" userId="30e9bade13709825" providerId="LiveId" clId="{787575F3-ECE2-427F-8948-9A99C3DF5ACF}" dt="2026-06-28T10:34:42.408" v="542" actId="255"/>
          <ac:spMkLst>
            <pc:docMk/>
            <pc:sldMk cId="0" sldId="270"/>
            <ac:spMk id="1009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35:46.046" v="546"/>
          <ac:spMkLst>
            <pc:docMk/>
            <pc:sldMk cId="0" sldId="270"/>
            <ac:spMk id="1010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35:17.435" v="544"/>
          <ac:spMkLst>
            <pc:docMk/>
            <pc:sldMk cId="0" sldId="270"/>
            <ac:spMk id="1011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36:15.393" v="566"/>
          <ac:spMkLst>
            <pc:docMk/>
            <pc:sldMk cId="0" sldId="270"/>
            <ac:spMk id="1012" creationId="{00000000-0000-0000-0000-000000000000}"/>
          </ac:spMkLst>
        </pc:spChg>
        <pc:spChg chg="mod">
          <ac:chgData name="Magdalini Vlami" userId="30e9bade13709825" providerId="LiveId" clId="{787575F3-ECE2-427F-8948-9A99C3DF5ACF}" dt="2026-06-28T10:36:45.492" v="604"/>
          <ac:spMkLst>
            <pc:docMk/>
            <pc:sldMk cId="0" sldId="270"/>
            <ac:spMk id="1013" creationId="{00000000-0000-0000-0000-000000000000}"/>
          </ac:spMkLst>
        </pc:spChg>
      </pc:sldChg>
      <pc:sldChg chg="del">
        <pc:chgData name="Magdalini Vlami" userId="30e9bade13709825" providerId="LiveId" clId="{787575F3-ECE2-427F-8948-9A99C3DF5ACF}" dt="2026-06-28T10:45:59.459" v="789" actId="47"/>
        <pc:sldMkLst>
          <pc:docMk/>
          <pc:sldMk cId="0" sldId="274"/>
        </pc:sldMkLst>
      </pc:sldChg>
      <pc:sldChg chg="modSp del mod">
        <pc:chgData name="Magdalini Vlami" userId="30e9bade13709825" providerId="LiveId" clId="{787575F3-ECE2-427F-8948-9A99C3DF5ACF}" dt="2026-06-28T10:50:38.717" v="925" actId="47"/>
        <pc:sldMkLst>
          <pc:docMk/>
          <pc:sldMk cId="0" sldId="275"/>
        </pc:sldMkLst>
        <pc:spChg chg="mod">
          <ac:chgData name="Magdalini Vlami" userId="30e9bade13709825" providerId="LiveId" clId="{787575F3-ECE2-427F-8948-9A99C3DF5ACF}" dt="2026-06-28T10:50:27.045" v="924" actId="6549"/>
          <ac:spMkLst>
            <pc:docMk/>
            <pc:sldMk cId="0" sldId="275"/>
            <ac:spMk id="2" creationId="{D1D4783B-2F40-0F57-60DC-2E83A7461DAC}"/>
          </ac:spMkLst>
        </pc:spChg>
      </pc:sldChg>
      <pc:sldChg chg="del">
        <pc:chgData name="Magdalini Vlami" userId="30e9bade13709825" providerId="LiveId" clId="{787575F3-ECE2-427F-8948-9A99C3DF5ACF}" dt="2026-06-28T10:46:01.377" v="791" actId="47"/>
        <pc:sldMkLst>
          <pc:docMk/>
          <pc:sldMk cId="0" sldId="278"/>
        </pc:sldMkLst>
      </pc:sldChg>
      <pc:sldChg chg="del">
        <pc:chgData name="Magdalini Vlami" userId="30e9bade13709825" providerId="LiveId" clId="{787575F3-ECE2-427F-8948-9A99C3DF5ACF}" dt="2026-06-28T10:46:03.153" v="793" actId="47"/>
        <pc:sldMkLst>
          <pc:docMk/>
          <pc:sldMk cId="0" sldId="286"/>
        </pc:sldMkLst>
      </pc:sldChg>
      <pc:sldChg chg="modSp mod">
        <pc:chgData name="Magdalini Vlami" userId="30e9bade13709825" providerId="LiveId" clId="{787575F3-ECE2-427F-8948-9A99C3DF5ACF}" dt="2026-06-28T10:49:23.591" v="923" actId="255"/>
        <pc:sldMkLst>
          <pc:docMk/>
          <pc:sldMk cId="0" sldId="292"/>
        </pc:sldMkLst>
        <pc:spChg chg="mod">
          <ac:chgData name="Magdalini Vlami" userId="30e9bade13709825" providerId="LiveId" clId="{787575F3-ECE2-427F-8948-9A99C3DF5ACF}" dt="2026-06-28T10:49:23.591" v="923" actId="255"/>
          <ac:spMkLst>
            <pc:docMk/>
            <pc:sldMk cId="0" sldId="292"/>
            <ac:spMk id="1618" creationId="{00000000-0000-0000-0000-000000000000}"/>
          </ac:spMkLst>
        </pc:spChg>
      </pc:sldChg>
      <pc:sldChg chg="modSp mod">
        <pc:chgData name="Magdalini Vlami" userId="30e9bade13709825" providerId="LiveId" clId="{787575F3-ECE2-427F-8948-9A99C3DF5ACF}" dt="2026-06-28T10:48:52.246" v="917"/>
        <pc:sldMkLst>
          <pc:docMk/>
          <pc:sldMk cId="1802385127" sldId="314"/>
        </pc:sldMkLst>
        <pc:spChg chg="mod">
          <ac:chgData name="Magdalini Vlami" userId="30e9bade13709825" providerId="LiveId" clId="{787575F3-ECE2-427F-8948-9A99C3DF5ACF}" dt="2026-06-28T10:48:52.246" v="917"/>
          <ac:spMkLst>
            <pc:docMk/>
            <pc:sldMk cId="1802385127" sldId="314"/>
            <ac:spMk id="902" creationId="{F66830AB-C72D-6E19-0413-9317D5C1AD6B}"/>
          </ac:spMkLst>
        </pc:spChg>
        <pc:spChg chg="mod">
          <ac:chgData name="Magdalini Vlami" userId="30e9bade13709825" providerId="LiveId" clId="{787575F3-ECE2-427F-8948-9A99C3DF5ACF}" dt="2026-06-28T10:48:24.172" v="883" actId="20577"/>
          <ac:spMkLst>
            <pc:docMk/>
            <pc:sldMk cId="1802385127" sldId="314"/>
            <ac:spMk id="903" creationId="{542B1819-547A-8F02-2298-314861DC90F8}"/>
          </ac:spMkLst>
        </pc:spChg>
      </pc:sldChg>
      <pc:sldChg chg="modSp mod">
        <pc:chgData name="Magdalini Vlami" userId="30e9bade13709825" providerId="LiveId" clId="{787575F3-ECE2-427F-8948-9A99C3DF5ACF}" dt="2026-06-28T10:24:46.594" v="265" actId="20577"/>
        <pc:sldMkLst>
          <pc:docMk/>
          <pc:sldMk cId="577363421" sldId="315"/>
        </pc:sldMkLst>
        <pc:spChg chg="mod">
          <ac:chgData name="Magdalini Vlami" userId="30e9bade13709825" providerId="LiveId" clId="{787575F3-ECE2-427F-8948-9A99C3DF5ACF}" dt="2026-06-28T10:24:46.594" v="265" actId="20577"/>
          <ac:spMkLst>
            <pc:docMk/>
            <pc:sldMk cId="577363421" sldId="315"/>
            <ac:spMk id="2" creationId="{4ACCD3FE-FDF0-15A4-D7A8-C972B3B2B098}"/>
          </ac:spMkLst>
        </pc:spChg>
        <pc:spChg chg="mod">
          <ac:chgData name="Magdalini Vlami" userId="30e9bade13709825" providerId="LiveId" clId="{787575F3-ECE2-427F-8948-9A99C3DF5ACF}" dt="2026-06-28T10:23:51.779" v="227" actId="255"/>
          <ac:spMkLst>
            <pc:docMk/>
            <pc:sldMk cId="577363421" sldId="315"/>
            <ac:spMk id="3" creationId="{F4E6D98D-81E9-A1A8-A130-63E8E72C3837}"/>
          </ac:spMkLst>
        </pc:spChg>
      </pc:sldChg>
      <pc:sldChg chg="modSp mod">
        <pc:chgData name="Magdalini Vlami" userId="30e9bade13709825" providerId="LiveId" clId="{787575F3-ECE2-427F-8948-9A99C3DF5ACF}" dt="2026-06-28T10:26:40.705" v="333"/>
        <pc:sldMkLst>
          <pc:docMk/>
          <pc:sldMk cId="2554617532" sldId="316"/>
        </pc:sldMkLst>
        <pc:spChg chg="mod">
          <ac:chgData name="Magdalini Vlami" userId="30e9bade13709825" providerId="LiveId" clId="{787575F3-ECE2-427F-8948-9A99C3DF5ACF}" dt="2026-06-28T10:26:10.564" v="293" actId="20577"/>
          <ac:spMkLst>
            <pc:docMk/>
            <pc:sldMk cId="2554617532" sldId="316"/>
            <ac:spMk id="2" creationId="{D8981300-D8C5-CABE-4A18-85E1D7A5E1C7}"/>
          </ac:spMkLst>
        </pc:spChg>
        <pc:spChg chg="mod">
          <ac:chgData name="Magdalini Vlami" userId="30e9bade13709825" providerId="LiveId" clId="{787575F3-ECE2-427F-8948-9A99C3DF5ACF}" dt="2026-06-28T10:26:40.705" v="333"/>
          <ac:spMkLst>
            <pc:docMk/>
            <pc:sldMk cId="2554617532" sldId="316"/>
            <ac:spMk id="3" creationId="{5898DECD-ED9B-3A1D-8630-C3A6D560FA84}"/>
          </ac:spMkLst>
        </pc:spChg>
      </pc:sldChg>
      <pc:sldChg chg="modSp add mod">
        <pc:chgData name="Magdalini Vlami" userId="30e9bade13709825" providerId="LiveId" clId="{787575F3-ECE2-427F-8948-9A99C3DF5ACF}" dt="2026-06-28T10:29:19.756" v="411" actId="6549"/>
        <pc:sldMkLst>
          <pc:docMk/>
          <pc:sldMk cId="2907920068" sldId="317"/>
        </pc:sldMkLst>
        <pc:spChg chg="mod">
          <ac:chgData name="Magdalini Vlami" userId="30e9bade13709825" providerId="LiveId" clId="{787575F3-ECE2-427F-8948-9A99C3DF5ACF}" dt="2026-06-28T10:29:19.756" v="411" actId="6549"/>
          <ac:spMkLst>
            <pc:docMk/>
            <pc:sldMk cId="2907920068" sldId="317"/>
            <ac:spMk id="2" creationId="{3D9CCA9A-6482-6AEA-D766-A461D5AA8C25}"/>
          </ac:spMkLst>
        </pc:spChg>
        <pc:spChg chg="mod">
          <ac:chgData name="Magdalini Vlami" userId="30e9bade13709825" providerId="LiveId" clId="{787575F3-ECE2-427F-8948-9A99C3DF5ACF}" dt="2026-06-28T10:28:22.191" v="375"/>
          <ac:spMkLst>
            <pc:docMk/>
            <pc:sldMk cId="2907920068" sldId="317"/>
            <ac:spMk id="3" creationId="{C12B7A23-7BA2-2F02-681A-F9CAD4F8E5A6}"/>
          </ac:spMkLst>
        </pc:spChg>
      </pc:sldChg>
      <pc:sldChg chg="modSp add mod">
        <pc:chgData name="Magdalini Vlami" userId="30e9bade13709825" providerId="LiveId" clId="{787575F3-ECE2-427F-8948-9A99C3DF5ACF}" dt="2026-06-28T10:30:43.926" v="457" actId="20577"/>
        <pc:sldMkLst>
          <pc:docMk/>
          <pc:sldMk cId="3136274103" sldId="318"/>
        </pc:sldMkLst>
        <pc:spChg chg="mod">
          <ac:chgData name="Magdalini Vlami" userId="30e9bade13709825" providerId="LiveId" clId="{787575F3-ECE2-427F-8948-9A99C3DF5ACF}" dt="2026-06-28T10:30:19.724" v="439" actId="6549"/>
          <ac:spMkLst>
            <pc:docMk/>
            <pc:sldMk cId="3136274103" sldId="318"/>
            <ac:spMk id="2" creationId="{56A247AA-CE35-7A67-318B-9DFB8682D141}"/>
          </ac:spMkLst>
        </pc:spChg>
        <pc:spChg chg="mod">
          <ac:chgData name="Magdalini Vlami" userId="30e9bade13709825" providerId="LiveId" clId="{787575F3-ECE2-427F-8948-9A99C3DF5ACF}" dt="2026-06-28T10:30:43.926" v="457" actId="20577"/>
          <ac:spMkLst>
            <pc:docMk/>
            <pc:sldMk cId="3136274103" sldId="318"/>
            <ac:spMk id="3" creationId="{1628C10D-0FD9-FE93-636B-D6E5DA0EA965}"/>
          </ac:spMkLst>
        </pc:spChg>
      </pc:sldChg>
      <pc:sldChg chg="modSp add mod ord">
        <pc:chgData name="Magdalini Vlami" userId="30e9bade13709825" providerId="LiveId" clId="{787575F3-ECE2-427F-8948-9A99C3DF5ACF}" dt="2026-06-28T10:33:31.798" v="513" actId="20577"/>
        <pc:sldMkLst>
          <pc:docMk/>
          <pc:sldMk cId="2979484426" sldId="319"/>
        </pc:sldMkLst>
        <pc:spChg chg="mod">
          <ac:chgData name="Magdalini Vlami" userId="30e9bade13709825" providerId="LiveId" clId="{787575F3-ECE2-427F-8948-9A99C3DF5ACF}" dt="2026-06-28T10:33:31.798" v="513" actId="20577"/>
          <ac:spMkLst>
            <pc:docMk/>
            <pc:sldMk cId="2979484426" sldId="319"/>
            <ac:spMk id="3" creationId="{F097A3EF-49E0-9F70-4C4A-AFC78AF5BB08}"/>
          </ac:spMkLst>
        </pc:spChg>
        <pc:spChg chg="mod">
          <ac:chgData name="Magdalini Vlami" userId="30e9bade13709825" providerId="LiveId" clId="{787575F3-ECE2-427F-8948-9A99C3DF5ACF}" dt="2026-06-28T10:32:39.343" v="483" actId="255"/>
          <ac:spMkLst>
            <pc:docMk/>
            <pc:sldMk cId="2979484426" sldId="319"/>
            <ac:spMk id="783" creationId="{035CB7F5-5085-031B-B0A1-DEBDC51E68B8}"/>
          </ac:spMkLst>
        </pc:spChg>
      </pc:sldChg>
      <pc:sldChg chg="modSp new mod">
        <pc:chgData name="Magdalini Vlami" userId="30e9bade13709825" providerId="LiveId" clId="{787575F3-ECE2-427F-8948-9A99C3DF5ACF}" dt="2026-06-28T10:39:10.024" v="638" actId="20577"/>
        <pc:sldMkLst>
          <pc:docMk/>
          <pc:sldMk cId="1531467250" sldId="320"/>
        </pc:sldMkLst>
        <pc:spChg chg="mod">
          <ac:chgData name="Magdalini Vlami" userId="30e9bade13709825" providerId="LiveId" clId="{787575F3-ECE2-427F-8948-9A99C3DF5ACF}" dt="2026-06-28T10:39:10.024" v="638" actId="20577"/>
          <ac:spMkLst>
            <pc:docMk/>
            <pc:sldMk cId="1531467250" sldId="320"/>
            <ac:spMk id="2" creationId="{2155220B-FACB-B900-B56D-EB9CF1273BF5}"/>
          </ac:spMkLst>
        </pc:spChg>
        <pc:spChg chg="mod">
          <ac:chgData name="Magdalini Vlami" userId="30e9bade13709825" providerId="LiveId" clId="{787575F3-ECE2-427F-8948-9A99C3DF5ACF}" dt="2026-06-28T10:38:13.951" v="610" actId="313"/>
          <ac:spMkLst>
            <pc:docMk/>
            <pc:sldMk cId="1531467250" sldId="320"/>
            <ac:spMk id="3" creationId="{6B57AFA7-DB40-2861-B723-98B4FC5AA9E7}"/>
          </ac:spMkLst>
        </pc:spChg>
      </pc:sldChg>
      <pc:sldChg chg="modSp add mod">
        <pc:chgData name="Magdalini Vlami" userId="30e9bade13709825" providerId="LiveId" clId="{787575F3-ECE2-427F-8948-9A99C3DF5ACF}" dt="2026-06-28T10:40:50.665" v="712" actId="6549"/>
        <pc:sldMkLst>
          <pc:docMk/>
          <pc:sldMk cId="1912036931" sldId="321"/>
        </pc:sldMkLst>
        <pc:spChg chg="mod">
          <ac:chgData name="Magdalini Vlami" userId="30e9bade13709825" providerId="LiveId" clId="{787575F3-ECE2-427F-8948-9A99C3DF5ACF}" dt="2026-06-28T10:40:50.665" v="712" actId="6549"/>
          <ac:spMkLst>
            <pc:docMk/>
            <pc:sldMk cId="1912036931" sldId="321"/>
            <ac:spMk id="2" creationId="{1B184A15-764C-65BC-6335-E74268FB5B07}"/>
          </ac:spMkLst>
        </pc:spChg>
        <pc:spChg chg="mod">
          <ac:chgData name="Magdalini Vlami" userId="30e9bade13709825" providerId="LiveId" clId="{787575F3-ECE2-427F-8948-9A99C3DF5ACF}" dt="2026-06-28T10:40:13.277" v="685"/>
          <ac:spMkLst>
            <pc:docMk/>
            <pc:sldMk cId="1912036931" sldId="321"/>
            <ac:spMk id="3" creationId="{E390F882-BA2B-09F2-7AB7-EF49CA5229F6}"/>
          </ac:spMkLst>
        </pc:spChg>
      </pc:sldChg>
      <pc:sldChg chg="modSp add mod ord">
        <pc:chgData name="Magdalini Vlami" userId="30e9bade13709825" providerId="LiveId" clId="{787575F3-ECE2-427F-8948-9A99C3DF5ACF}" dt="2026-06-28T10:44:57.030" v="787"/>
        <pc:sldMkLst>
          <pc:docMk/>
          <pc:sldMk cId="2044573525" sldId="322"/>
        </pc:sldMkLst>
        <pc:spChg chg="mod">
          <ac:chgData name="Magdalini Vlami" userId="30e9bade13709825" providerId="LiveId" clId="{787575F3-ECE2-427F-8948-9A99C3DF5ACF}" dt="2026-06-28T10:42:27.001" v="717"/>
          <ac:spMkLst>
            <pc:docMk/>
            <pc:sldMk cId="2044573525" sldId="322"/>
            <ac:spMk id="1009" creationId="{E8CF5594-564F-4FF1-C99E-C4E7C8EFEC28}"/>
          </ac:spMkLst>
        </pc:spChg>
        <pc:spChg chg="mod">
          <ac:chgData name="Magdalini Vlami" userId="30e9bade13709825" providerId="LiveId" clId="{787575F3-ECE2-427F-8948-9A99C3DF5ACF}" dt="2026-06-28T10:44:57.030" v="787"/>
          <ac:spMkLst>
            <pc:docMk/>
            <pc:sldMk cId="2044573525" sldId="322"/>
            <ac:spMk id="1010" creationId="{92CE7FED-D428-5AA9-4D0F-B5F595CA8F95}"/>
          </ac:spMkLst>
        </pc:spChg>
        <pc:spChg chg="mod">
          <ac:chgData name="Magdalini Vlami" userId="30e9bade13709825" providerId="LiveId" clId="{787575F3-ECE2-427F-8948-9A99C3DF5ACF}" dt="2026-06-28T10:43:05.643" v="719"/>
          <ac:spMkLst>
            <pc:docMk/>
            <pc:sldMk cId="2044573525" sldId="322"/>
            <ac:spMk id="1011" creationId="{AC95F72C-72C7-5C83-E126-865728350F44}"/>
          </ac:spMkLst>
        </pc:spChg>
        <pc:spChg chg="mod">
          <ac:chgData name="Magdalini Vlami" userId="30e9bade13709825" providerId="LiveId" clId="{787575F3-ECE2-427F-8948-9A99C3DF5ACF}" dt="2026-06-28T10:43:49.036" v="737"/>
          <ac:spMkLst>
            <pc:docMk/>
            <pc:sldMk cId="2044573525" sldId="322"/>
            <ac:spMk id="1012" creationId="{EC339AE6-AE24-93B3-36B9-ABC3059033C4}"/>
          </ac:spMkLst>
        </pc:spChg>
        <pc:spChg chg="mod">
          <ac:chgData name="Magdalini Vlami" userId="30e9bade13709825" providerId="LiveId" clId="{787575F3-ECE2-427F-8948-9A99C3DF5ACF}" dt="2026-06-28T10:44:28.972" v="785" actId="255"/>
          <ac:spMkLst>
            <pc:docMk/>
            <pc:sldMk cId="2044573525" sldId="322"/>
            <ac:spMk id="1013" creationId="{C17B1385-DE1D-706C-78D1-2454EA7B4AA9}"/>
          </ac:spMkLst>
        </pc:spChg>
      </pc:sldChg>
      <pc:sldChg chg="modSp new mod ord">
        <pc:chgData name="Magdalini Vlami" userId="30e9bade13709825" providerId="LiveId" clId="{787575F3-ECE2-427F-8948-9A99C3DF5ACF}" dt="2026-06-28T10:52:10.012" v="946" actId="20577"/>
        <pc:sldMkLst>
          <pc:docMk/>
          <pc:sldMk cId="1043299475" sldId="323"/>
        </pc:sldMkLst>
        <pc:spChg chg="mod">
          <ac:chgData name="Magdalini Vlami" userId="30e9bade13709825" providerId="LiveId" clId="{787575F3-ECE2-427F-8948-9A99C3DF5ACF}" dt="2026-06-28T10:51:31.539" v="932" actId="20577"/>
          <ac:spMkLst>
            <pc:docMk/>
            <pc:sldMk cId="1043299475" sldId="323"/>
            <ac:spMk id="2" creationId="{413DBC81-2F9E-C2A3-39F6-C41A2913BD2E}"/>
          </ac:spMkLst>
        </pc:spChg>
        <pc:spChg chg="mod">
          <ac:chgData name="Magdalini Vlami" userId="30e9bade13709825" providerId="LiveId" clId="{787575F3-ECE2-427F-8948-9A99C3DF5ACF}" dt="2026-06-28T10:52:10.012" v="946" actId="20577"/>
          <ac:spMkLst>
            <pc:docMk/>
            <pc:sldMk cId="1043299475" sldId="323"/>
            <ac:spMk id="3" creationId="{08B7A1F1-C11C-38A8-1C25-DED857ED5F91}"/>
          </ac:spMkLst>
        </pc:spChg>
      </pc:sldChg>
      <pc:sldMasterChg chg="delSldLayout">
        <pc:chgData name="Magdalini Vlami" userId="30e9bade13709825" providerId="LiveId" clId="{787575F3-ECE2-427F-8948-9A99C3DF5ACF}" dt="2026-06-28T10:46:03.153" v="793" actId="47"/>
        <pc:sldMasterMkLst>
          <pc:docMk/>
          <pc:sldMasterMk cId="0" sldId="2147483684"/>
        </pc:sldMasterMkLst>
        <pc:sldLayoutChg chg="del">
          <pc:chgData name="Magdalini Vlami" userId="30e9bade13709825" providerId="LiveId" clId="{787575F3-ECE2-427F-8948-9A99C3DF5ACF}" dt="2026-06-28T10:45:56.071" v="788" actId="47"/>
          <pc:sldLayoutMkLst>
            <pc:docMk/>
            <pc:sldMasterMk cId="0" sldId="2147483684"/>
            <pc:sldLayoutMk cId="0" sldId="2147483652"/>
          </pc:sldLayoutMkLst>
        </pc:sldLayoutChg>
        <pc:sldLayoutChg chg="del">
          <pc:chgData name="Magdalini Vlami" userId="30e9bade13709825" providerId="LiveId" clId="{787575F3-ECE2-427F-8948-9A99C3DF5ACF}" dt="2026-06-28T10:45:59.459" v="789" actId="47"/>
          <pc:sldLayoutMkLst>
            <pc:docMk/>
            <pc:sldMasterMk cId="0" sldId="2147483684"/>
            <pc:sldLayoutMk cId="0" sldId="2147483672"/>
          </pc:sldLayoutMkLst>
        </pc:sldLayoutChg>
        <pc:sldLayoutChg chg="del">
          <pc:chgData name="Magdalini Vlami" userId="30e9bade13709825" providerId="LiveId" clId="{787575F3-ECE2-427F-8948-9A99C3DF5ACF}" dt="2026-06-28T10:46:01.377" v="791" actId="47"/>
          <pc:sldLayoutMkLst>
            <pc:docMk/>
            <pc:sldMasterMk cId="0" sldId="2147483684"/>
            <pc:sldLayoutMk cId="0" sldId="2147483674"/>
          </pc:sldLayoutMkLst>
        </pc:sldLayoutChg>
        <pc:sldLayoutChg chg="del">
          <pc:chgData name="Magdalini Vlami" userId="30e9bade13709825" providerId="LiveId" clId="{787575F3-ECE2-427F-8948-9A99C3DF5ACF}" dt="2026-06-28T10:46:02.274" v="792" actId="47"/>
          <pc:sldLayoutMkLst>
            <pc:docMk/>
            <pc:sldMasterMk cId="0" sldId="2147483684"/>
            <pc:sldLayoutMk cId="0" sldId="2147483675"/>
          </pc:sldLayoutMkLst>
        </pc:sldLayoutChg>
        <pc:sldLayoutChg chg="del">
          <pc:chgData name="Magdalini Vlami" userId="30e9bade13709825" providerId="LiveId" clId="{787575F3-ECE2-427F-8948-9A99C3DF5ACF}" dt="2026-06-28T10:46:03.153" v="793" actId="47"/>
          <pc:sldLayoutMkLst>
            <pc:docMk/>
            <pc:sldMasterMk cId="0" sldId="2147483684"/>
            <pc:sldLayoutMk cId="0" sldId="2147483676"/>
          </pc:sldLayoutMkLst>
        </pc:sldLayoutChg>
        <pc:sldLayoutChg chg="del">
          <pc:chgData name="Magdalini Vlami" userId="30e9bade13709825" providerId="LiveId" clId="{787575F3-ECE2-427F-8948-9A99C3DF5ACF}" dt="2026-06-28T10:46:00.535" v="790" actId="47"/>
          <pc:sldLayoutMkLst>
            <pc:docMk/>
            <pc:sldMasterMk cId="0" sldId="2147483684"/>
            <pc:sldLayoutMk cId="0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d725197490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d725197490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>
          <a:extLst>
            <a:ext uri="{FF2B5EF4-FFF2-40B4-BE49-F238E27FC236}">
              <a16:creationId xmlns:a16="http://schemas.microsoft.com/office/drawing/2014/main" id="{9D8DEA8C-12C2-DE45-9BF6-0BECF687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d9256fe6f_0_23:notes">
            <a:extLst>
              <a:ext uri="{FF2B5EF4-FFF2-40B4-BE49-F238E27FC236}">
                <a16:creationId xmlns:a16="http://schemas.microsoft.com/office/drawing/2014/main" id="{7088B2B4-340F-25DE-869E-6ED9B2114B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d9256fe6f_0_23:notes">
            <a:extLst>
              <a:ext uri="{FF2B5EF4-FFF2-40B4-BE49-F238E27FC236}">
                <a16:creationId xmlns:a16="http://schemas.microsoft.com/office/drawing/2014/main" id="{843DC865-3DA1-AB77-BFD8-2FAC575505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61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340135a0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340135a0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>
          <a:extLst>
            <a:ext uri="{FF2B5EF4-FFF2-40B4-BE49-F238E27FC236}">
              <a16:creationId xmlns:a16="http://schemas.microsoft.com/office/drawing/2014/main" id="{1859BE47-FF01-4468-1754-079B096D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340135a080_2_0:notes">
            <a:extLst>
              <a:ext uri="{FF2B5EF4-FFF2-40B4-BE49-F238E27FC236}">
                <a16:creationId xmlns:a16="http://schemas.microsoft.com/office/drawing/2014/main" id="{F4206887-0B9D-A6FC-02A7-C7D5562F1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1340135a080_2_0:notes">
            <a:extLst>
              <a:ext uri="{FF2B5EF4-FFF2-40B4-BE49-F238E27FC236}">
                <a16:creationId xmlns:a16="http://schemas.microsoft.com/office/drawing/2014/main" id="{34BCC7FD-AB34-19C8-4339-D381DCB51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376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>
          <a:extLst>
            <a:ext uri="{FF2B5EF4-FFF2-40B4-BE49-F238E27FC236}">
              <a16:creationId xmlns:a16="http://schemas.microsoft.com/office/drawing/2014/main" id="{BB3378F5-2B9B-51C0-338F-CA9A04A9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54dda1946d_6_332:notes">
            <a:extLst>
              <a:ext uri="{FF2B5EF4-FFF2-40B4-BE49-F238E27FC236}">
                <a16:creationId xmlns:a16="http://schemas.microsoft.com/office/drawing/2014/main" id="{2B7C1A00-F919-FFCB-D10B-0ACFCE95E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54dda1946d_6_332:notes">
            <a:extLst>
              <a:ext uri="{FF2B5EF4-FFF2-40B4-BE49-F238E27FC236}">
                <a16:creationId xmlns:a16="http://schemas.microsoft.com/office/drawing/2014/main" id="{A66FAC99-EE5B-652C-C13C-EAB5A5F5C7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76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340135a0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340135a0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s://bit.ly/3A1uf1Q" TargetMode="Externa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06195" y="379320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 rot="3558977">
            <a:off x="4672129" y="-568202"/>
            <a:ext cx="273901" cy="1681060"/>
            <a:chOff x="7714625" y="893600"/>
            <a:chExt cx="273900" cy="24441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250" y="-4655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855" y="39198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3558977">
            <a:off x="4792729" y="4141123"/>
            <a:ext cx="273901" cy="1681060"/>
            <a:chOff x="7714625" y="893600"/>
            <a:chExt cx="273900" cy="24441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20" name="Google Shape;2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552" y="250887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00286">
            <a:off x="-254761" y="-3259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3825" y="757152"/>
            <a:ext cx="3215901" cy="378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866850" y="1319260"/>
            <a:ext cx="5378100" cy="22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866850" y="3396438"/>
            <a:ext cx="3714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 rot="-1750025">
            <a:off x="7242051" y="2951312"/>
            <a:ext cx="468641" cy="353342"/>
            <a:chOff x="5206375" y="539500"/>
            <a:chExt cx="717550" cy="541013"/>
          </a:xfrm>
        </p:grpSpPr>
        <p:sp>
          <p:nvSpPr>
            <p:cNvPr id="27" name="Google Shape;27;p2"/>
            <p:cNvSpPr/>
            <p:nvPr/>
          </p:nvSpPr>
          <p:spPr>
            <a:xfrm>
              <a:off x="55492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733425" y="65097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95325" y="947013"/>
              <a:ext cx="133500" cy="13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866625" y="757150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2063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79425" y="539500"/>
              <a:ext cx="95400" cy="9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5719531" y="2970618"/>
            <a:ext cx="559821" cy="314607"/>
            <a:chOff x="7326081" y="461881"/>
            <a:chExt cx="559821" cy="314607"/>
          </a:xfrm>
        </p:grpSpPr>
        <p:sp>
          <p:nvSpPr>
            <p:cNvPr id="34" name="Google Shape;34;p2"/>
            <p:cNvSpPr/>
            <p:nvPr/>
          </p:nvSpPr>
          <p:spPr>
            <a:xfrm rot="888808" flipH="1">
              <a:off x="7526272" y="615505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888808" flipH="1">
              <a:off x="7431942" y="50085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880993" flipH="1">
              <a:off x="7348978" y="712090"/>
              <a:ext cx="57994" cy="5799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888808" flipH="1">
              <a:off x="7330257" y="54594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888808" flipH="1">
              <a:off x="7742916" y="672118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886297" flipH="1">
              <a:off x="7583267" y="468800"/>
              <a:ext cx="62361" cy="6236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889039" flipH="1">
              <a:off x="7767277" y="506045"/>
              <a:ext cx="106750" cy="1067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35"/>
          <p:cNvGrpSpPr/>
          <p:nvPr/>
        </p:nvGrpSpPr>
        <p:grpSpPr>
          <a:xfrm rot="3558977">
            <a:off x="8639779" y="2531123"/>
            <a:ext cx="273901" cy="1681060"/>
            <a:chOff x="7714625" y="893600"/>
            <a:chExt cx="273900" cy="2444100"/>
          </a:xfrm>
        </p:grpSpPr>
        <p:cxnSp>
          <p:nvCxnSpPr>
            <p:cNvPr id="679" name="Google Shape;679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2" name="Google Shape;682;p35"/>
          <p:cNvGrpSpPr/>
          <p:nvPr/>
        </p:nvGrpSpPr>
        <p:grpSpPr>
          <a:xfrm rot="3558977">
            <a:off x="2989779" y="-814689"/>
            <a:ext cx="273901" cy="1681060"/>
            <a:chOff x="7714625" y="893600"/>
            <a:chExt cx="273900" cy="2444100"/>
          </a:xfrm>
        </p:grpSpPr>
        <p:cxnSp>
          <p:nvCxnSpPr>
            <p:cNvPr id="683" name="Google Shape;683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86" name="Google Shape;68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85150" y="-4167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830" y="41396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5"/>
          <p:cNvGrpSpPr/>
          <p:nvPr/>
        </p:nvGrpSpPr>
        <p:grpSpPr>
          <a:xfrm rot="3558977">
            <a:off x="2989779" y="4129048"/>
            <a:ext cx="273901" cy="1681060"/>
            <a:chOff x="7714625" y="893600"/>
            <a:chExt cx="273900" cy="2444100"/>
          </a:xfrm>
        </p:grpSpPr>
        <p:cxnSp>
          <p:nvCxnSpPr>
            <p:cNvPr id="689" name="Google Shape;689;p3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3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3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92" name="Google Shape;6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84823" y="3853550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94082">
            <a:off x="7596164" y="-482675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35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86080" y="1849100"/>
            <a:ext cx="3475025" cy="278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5"/>
          <p:cNvCxnSpPr/>
          <p:nvPr/>
        </p:nvCxnSpPr>
        <p:spPr>
          <a:xfrm>
            <a:off x="1549971" y="-665703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3" name="Google Shape;83;p5"/>
          <p:cNvCxnSpPr/>
          <p:nvPr/>
        </p:nvCxnSpPr>
        <p:spPr>
          <a:xfrm>
            <a:off x="1036355" y="400048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84" name="Google Shape;8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66175" y="-59530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32380" y="41128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5"/>
          <p:cNvGrpSpPr/>
          <p:nvPr/>
        </p:nvGrpSpPr>
        <p:grpSpPr>
          <a:xfrm rot="3558977">
            <a:off x="7062554" y="4147173"/>
            <a:ext cx="273901" cy="1681060"/>
            <a:chOff x="7714625" y="893600"/>
            <a:chExt cx="273900" cy="24441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90" name="Google Shape;9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227" y="18822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00286">
            <a:off x="-646711" y="3285999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4630381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2"/>
          </p:nvPr>
        </p:nvSpPr>
        <p:spPr>
          <a:xfrm>
            <a:off x="762069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3"/>
          </p:nvPr>
        </p:nvSpPr>
        <p:spPr>
          <a:xfrm>
            <a:off x="7620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4"/>
          </p:nvPr>
        </p:nvSpPr>
        <p:spPr>
          <a:xfrm>
            <a:off x="46303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5">
            <a:alphaModFix/>
          </a:blip>
          <a:srcRect l="-7086" t="23461" r="49519" b="10300"/>
          <a:stretch/>
        </p:blipFill>
        <p:spPr>
          <a:xfrm flipH="1">
            <a:off x="502920" y="310896"/>
            <a:ext cx="1139800" cy="13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7"/>
          <p:cNvGrpSpPr/>
          <p:nvPr/>
        </p:nvGrpSpPr>
        <p:grpSpPr>
          <a:xfrm rot="3558977">
            <a:off x="8368479" y="1350061"/>
            <a:ext cx="273901" cy="1681060"/>
            <a:chOff x="7714625" y="893600"/>
            <a:chExt cx="273900" cy="2444100"/>
          </a:xfrm>
        </p:grpSpPr>
        <p:cxnSp>
          <p:nvCxnSpPr>
            <p:cNvPr id="116" name="Google Shape;116;p7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7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7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19" name="Google Shape;11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767905" y="3166125"/>
            <a:ext cx="3475025" cy="278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406599" y="-176125"/>
            <a:ext cx="5832549" cy="25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9145" y="3799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7"/>
          <p:cNvGrpSpPr/>
          <p:nvPr/>
        </p:nvGrpSpPr>
        <p:grpSpPr>
          <a:xfrm rot="3558977">
            <a:off x="246204" y="2230436"/>
            <a:ext cx="273901" cy="1681060"/>
            <a:chOff x="7714625" y="893600"/>
            <a:chExt cx="273900" cy="2444100"/>
          </a:xfrm>
        </p:grpSpPr>
        <p:cxnSp>
          <p:nvCxnSpPr>
            <p:cNvPr id="123" name="Google Shape;123;p7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7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7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26" name="Google Shape;12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3077" y="4174450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28411">
            <a:off x="7487639" y="-38157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5">
            <a:alphaModFix/>
          </a:blip>
          <a:srcRect t="27044" r="11008"/>
          <a:stretch/>
        </p:blipFill>
        <p:spPr>
          <a:xfrm>
            <a:off x="7372700" y="197150"/>
            <a:ext cx="1404026" cy="135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9"/>
          <p:cNvGrpSpPr/>
          <p:nvPr/>
        </p:nvGrpSpPr>
        <p:grpSpPr>
          <a:xfrm rot="3558977">
            <a:off x="3737504" y="-591589"/>
            <a:ext cx="273901" cy="1681060"/>
            <a:chOff x="7714625" y="893600"/>
            <a:chExt cx="273900" cy="2444100"/>
          </a:xfrm>
        </p:grpSpPr>
        <p:cxnSp>
          <p:nvCxnSpPr>
            <p:cNvPr id="162" name="Google Shape;162;p9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9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9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65" name="Google Shape;16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96500" y="-5620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0255" y="412660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9"/>
          <p:cNvGrpSpPr/>
          <p:nvPr/>
        </p:nvGrpSpPr>
        <p:grpSpPr>
          <a:xfrm rot="3558977">
            <a:off x="951704" y="4219773"/>
            <a:ext cx="273901" cy="1681060"/>
            <a:chOff x="7714625" y="893600"/>
            <a:chExt cx="273900" cy="2444100"/>
          </a:xfrm>
        </p:grpSpPr>
        <p:cxnSp>
          <p:nvCxnSpPr>
            <p:cNvPr id="168" name="Google Shape;168;p9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9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9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171" name="Google Shape;17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0561">
            <a:off x="7998227" y="3273575"/>
            <a:ext cx="2156350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05361">
            <a:off x="7397840" y="-345401"/>
            <a:ext cx="2156350" cy="184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425" y="626300"/>
            <a:ext cx="4207150" cy="2467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9"/>
          <p:cNvGrpSpPr/>
          <p:nvPr/>
        </p:nvGrpSpPr>
        <p:grpSpPr>
          <a:xfrm rot="-1750025">
            <a:off x="5763126" y="1034187"/>
            <a:ext cx="468641" cy="353342"/>
            <a:chOff x="5206375" y="539500"/>
            <a:chExt cx="717550" cy="541013"/>
          </a:xfrm>
        </p:grpSpPr>
        <p:sp>
          <p:nvSpPr>
            <p:cNvPr id="176" name="Google Shape;176;p9"/>
            <p:cNvSpPr/>
            <p:nvPr/>
          </p:nvSpPr>
          <p:spPr>
            <a:xfrm>
              <a:off x="55492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733425" y="65097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695325" y="947013"/>
              <a:ext cx="133500" cy="13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866625" y="757150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206375" y="784325"/>
              <a:ext cx="57300" cy="5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479425" y="539500"/>
              <a:ext cx="95400" cy="9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9"/>
          <p:cNvGrpSpPr/>
          <p:nvPr/>
        </p:nvGrpSpPr>
        <p:grpSpPr>
          <a:xfrm rot="-8564979">
            <a:off x="2954191" y="2088721"/>
            <a:ext cx="559822" cy="314607"/>
            <a:chOff x="7326081" y="461881"/>
            <a:chExt cx="559821" cy="314607"/>
          </a:xfrm>
        </p:grpSpPr>
        <p:sp>
          <p:nvSpPr>
            <p:cNvPr id="183" name="Google Shape;183;p9"/>
            <p:cNvSpPr/>
            <p:nvPr/>
          </p:nvSpPr>
          <p:spPr>
            <a:xfrm rot="888808" flipH="1">
              <a:off x="7526272" y="615505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 rot="888808" flipH="1">
              <a:off x="7431942" y="50085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 rot="880993" flipH="1">
              <a:off x="7348978" y="712090"/>
              <a:ext cx="57994" cy="5799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888808" flipH="1">
              <a:off x="7330257" y="545941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 rot="888808" flipH="1">
              <a:off x="7742916" y="672118"/>
              <a:ext cx="37548" cy="37548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 rot="886297" flipH="1">
              <a:off x="7583267" y="468800"/>
              <a:ext cx="62361" cy="62361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 rot="889039" flipH="1">
              <a:off x="7767277" y="506045"/>
              <a:ext cx="106750" cy="1067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9"/>
          <p:cNvSpPr txBox="1">
            <a:spLocks noGrp="1"/>
          </p:cNvSpPr>
          <p:nvPr>
            <p:ph type="title"/>
          </p:nvPr>
        </p:nvSpPr>
        <p:spPr>
          <a:xfrm>
            <a:off x="2424600" y="2519425"/>
            <a:ext cx="4294800" cy="7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9"/>
          <p:cNvSpPr txBox="1">
            <a:spLocks noGrp="1"/>
          </p:cNvSpPr>
          <p:nvPr>
            <p:ph type="subTitle" idx="1"/>
          </p:nvPr>
        </p:nvSpPr>
        <p:spPr>
          <a:xfrm>
            <a:off x="2424600" y="3185950"/>
            <a:ext cx="4294800" cy="12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16"/>
          <p:cNvCxnSpPr/>
          <p:nvPr/>
        </p:nvCxnSpPr>
        <p:spPr>
          <a:xfrm>
            <a:off x="413775" y="1337245"/>
            <a:ext cx="0" cy="16218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13" name="Google Shape;313;p16"/>
          <p:cNvGrpSpPr/>
          <p:nvPr/>
        </p:nvGrpSpPr>
        <p:grpSpPr>
          <a:xfrm rot="3558977">
            <a:off x="5247229" y="-746364"/>
            <a:ext cx="273901" cy="1681060"/>
            <a:chOff x="7714625" y="893600"/>
            <a:chExt cx="273900" cy="2444100"/>
          </a:xfrm>
        </p:grpSpPr>
        <p:cxnSp>
          <p:nvCxnSpPr>
            <p:cNvPr id="314" name="Google Shape;314;p1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317" name="Google Shape;31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35175" y="-195075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630" y="4232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6"/>
          <p:cNvGrpSpPr/>
          <p:nvPr/>
        </p:nvGrpSpPr>
        <p:grpSpPr>
          <a:xfrm rot="3558977">
            <a:off x="8428929" y="2738348"/>
            <a:ext cx="273901" cy="1681060"/>
            <a:chOff x="7714625" y="893600"/>
            <a:chExt cx="273900" cy="2444100"/>
          </a:xfrm>
        </p:grpSpPr>
        <p:cxnSp>
          <p:nvCxnSpPr>
            <p:cNvPr id="320" name="Google Shape;320;p16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6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6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323" name="Google Shape;3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66099">
            <a:off x="-713099" y="3955274"/>
            <a:ext cx="2156351" cy="184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94079" flipH="1">
            <a:off x="7352590" y="-339351"/>
            <a:ext cx="2156350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1516500" y="2951150"/>
            <a:ext cx="611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subTitle" idx="1"/>
          </p:nvPr>
        </p:nvSpPr>
        <p:spPr>
          <a:xfrm>
            <a:off x="1516500" y="3523850"/>
            <a:ext cx="6111000" cy="9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2" name="Google Shape;412;p22"/>
          <p:cNvCxnSpPr/>
          <p:nvPr/>
        </p:nvCxnSpPr>
        <p:spPr>
          <a:xfrm>
            <a:off x="6056662" y="-578950"/>
            <a:ext cx="0" cy="164484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22"/>
          <p:cNvCxnSpPr/>
          <p:nvPr/>
        </p:nvCxnSpPr>
        <p:spPr>
          <a:xfrm>
            <a:off x="5551106" y="518322"/>
            <a:ext cx="0" cy="40074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14" name="Google Shape;41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399714" flipH="1">
            <a:off x="-571986" y="3026299"/>
            <a:ext cx="2156351" cy="184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22"/>
          <p:cNvGrpSpPr/>
          <p:nvPr/>
        </p:nvGrpSpPr>
        <p:grpSpPr>
          <a:xfrm rot="3439522">
            <a:off x="8696426" y="2350450"/>
            <a:ext cx="273916" cy="1538463"/>
            <a:chOff x="7714625" y="893600"/>
            <a:chExt cx="273900" cy="2444100"/>
          </a:xfrm>
        </p:grpSpPr>
        <p:cxnSp>
          <p:nvCxnSpPr>
            <p:cNvPr id="416" name="Google Shape;416;p22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22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22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419" name="Google Shape;4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1338" y="-763963"/>
            <a:ext cx="4835949" cy="21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605" y="3857750"/>
            <a:ext cx="3027526" cy="24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400286">
            <a:off x="6452514" y="-5018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/>
          <p:nvPr/>
        </p:nvSpPr>
        <p:spPr>
          <a:xfrm>
            <a:off x="606275" y="2545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title"/>
          </p:nvPr>
        </p:nvSpPr>
        <p:spPr>
          <a:xfrm>
            <a:off x="1128275" y="3516250"/>
            <a:ext cx="3742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subTitle" idx="1"/>
          </p:nvPr>
        </p:nvSpPr>
        <p:spPr>
          <a:xfrm>
            <a:off x="1128275" y="1172475"/>
            <a:ext cx="37422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25" name="Google Shape;425;p22"/>
          <p:cNvGrpSpPr/>
          <p:nvPr/>
        </p:nvGrpSpPr>
        <p:grpSpPr>
          <a:xfrm>
            <a:off x="4909513" y="856075"/>
            <a:ext cx="3430798" cy="3247926"/>
            <a:chOff x="4909513" y="856075"/>
            <a:chExt cx="3430798" cy="3247926"/>
          </a:xfrm>
        </p:grpSpPr>
        <p:pic>
          <p:nvPicPr>
            <p:cNvPr id="426" name="Google Shape;426;p22"/>
            <p:cNvPicPr preferRelativeResize="0"/>
            <p:nvPr/>
          </p:nvPicPr>
          <p:blipFill rotWithShape="1">
            <a:blip r:embed="rId5">
              <a:alphaModFix/>
            </a:blip>
            <a:srcRect l="5266" r="6960" b="7663"/>
            <a:stretch/>
          </p:blipFill>
          <p:spPr>
            <a:xfrm>
              <a:off x="4909513" y="856075"/>
              <a:ext cx="3430798" cy="324792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7" name="Google Shape;427;p22"/>
            <p:cNvCxnSpPr/>
            <p:nvPr/>
          </p:nvCxnSpPr>
          <p:spPr>
            <a:xfrm>
              <a:off x="7507300" y="1896029"/>
              <a:ext cx="0" cy="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2"/>
            <p:cNvCxnSpPr/>
            <p:nvPr/>
          </p:nvCxnSpPr>
          <p:spPr>
            <a:xfrm>
              <a:off x="7654250" y="1127221"/>
              <a:ext cx="0" cy="1675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2"/>
            <p:cNvCxnSpPr/>
            <p:nvPr/>
          </p:nvCxnSpPr>
          <p:spPr>
            <a:xfrm>
              <a:off x="7781200" y="2523189"/>
              <a:ext cx="0" cy="40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2"/>
            <p:cNvCxnSpPr/>
            <p:nvPr/>
          </p:nvCxnSpPr>
          <p:spPr>
            <a:xfrm>
              <a:off x="5510000" y="1889746"/>
              <a:ext cx="0" cy="1675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2"/>
            <p:cNvCxnSpPr/>
            <p:nvPr/>
          </p:nvCxnSpPr>
          <p:spPr>
            <a:xfrm>
              <a:off x="5643625" y="1395029"/>
              <a:ext cx="0" cy="750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grpSp>
          <p:nvGrpSpPr>
            <p:cNvPr id="432" name="Google Shape;432;p22"/>
            <p:cNvGrpSpPr/>
            <p:nvPr/>
          </p:nvGrpSpPr>
          <p:grpSpPr>
            <a:xfrm>
              <a:off x="6344993" y="3403568"/>
              <a:ext cx="559821" cy="314607"/>
              <a:chOff x="7326081" y="461881"/>
              <a:chExt cx="559821" cy="314607"/>
            </a:xfrm>
          </p:grpSpPr>
          <p:sp>
            <p:nvSpPr>
              <p:cNvPr id="433" name="Google Shape;433;p22"/>
              <p:cNvSpPr/>
              <p:nvPr/>
            </p:nvSpPr>
            <p:spPr>
              <a:xfrm rot="888808" flipH="1">
                <a:off x="7526272" y="615505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 rot="888808" flipH="1">
                <a:off x="7431942" y="500851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 rot="880993" flipH="1">
                <a:off x="7348978" y="712090"/>
                <a:ext cx="57994" cy="57994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 rot="888808" flipH="1">
                <a:off x="7330257" y="545941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 rot="888808" flipH="1">
                <a:off x="7742916" y="672118"/>
                <a:ext cx="37548" cy="37548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 rot="886297" flipH="1">
                <a:off x="7583267" y="468800"/>
                <a:ext cx="62361" cy="62361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 rot="889039" flipH="1">
                <a:off x="7767277" y="506045"/>
                <a:ext cx="106750" cy="10675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8" name="Google Shape;638;p33"/>
          <p:cNvCxnSpPr/>
          <p:nvPr/>
        </p:nvCxnSpPr>
        <p:spPr>
          <a:xfrm>
            <a:off x="480071" y="945035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33"/>
          <p:cNvCxnSpPr/>
          <p:nvPr/>
        </p:nvCxnSpPr>
        <p:spPr>
          <a:xfrm>
            <a:off x="6594371" y="-586565"/>
            <a:ext cx="0" cy="16218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33"/>
          <p:cNvCxnSpPr/>
          <p:nvPr/>
        </p:nvCxnSpPr>
        <p:spPr>
          <a:xfrm>
            <a:off x="6080755" y="479186"/>
            <a:ext cx="0" cy="39514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41" name="Google Shape;64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7000" y="12157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7070" y="3590250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33"/>
          <p:cNvGrpSpPr/>
          <p:nvPr/>
        </p:nvGrpSpPr>
        <p:grpSpPr>
          <a:xfrm rot="3558977">
            <a:off x="4792729" y="4141123"/>
            <a:ext cx="273901" cy="1681060"/>
            <a:chOff x="7714625" y="893600"/>
            <a:chExt cx="273900" cy="2444100"/>
          </a:xfrm>
        </p:grpSpPr>
        <p:cxnSp>
          <p:nvCxnSpPr>
            <p:cNvPr id="644" name="Google Shape;644;p33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33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33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47" name="Google Shape;6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947895">
            <a:off x="7726877" y="3787225"/>
            <a:ext cx="2156349" cy="18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02311">
            <a:off x="-254761" y="-325926"/>
            <a:ext cx="2156351" cy="184215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33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3"/>
          <p:cNvSpPr txBox="1">
            <a:spLocks noGrp="1"/>
          </p:cNvSpPr>
          <p:nvPr>
            <p:ph type="title"/>
          </p:nvPr>
        </p:nvSpPr>
        <p:spPr>
          <a:xfrm>
            <a:off x="3887050" y="954150"/>
            <a:ext cx="4543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33"/>
          <p:cNvSpPr txBox="1">
            <a:spLocks noGrp="1"/>
          </p:cNvSpPr>
          <p:nvPr>
            <p:ph type="subTitle" idx="1"/>
          </p:nvPr>
        </p:nvSpPr>
        <p:spPr>
          <a:xfrm>
            <a:off x="3887050" y="2291001"/>
            <a:ext cx="45438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33"/>
          <p:cNvSpPr txBox="1"/>
          <p:nvPr/>
        </p:nvSpPr>
        <p:spPr>
          <a:xfrm>
            <a:off x="3871825" y="3611950"/>
            <a:ext cx="4559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5"/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 b="1" u="sng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53" name="Google Shape;653;p33"/>
          <p:cNvGrpSpPr/>
          <p:nvPr/>
        </p:nvGrpSpPr>
        <p:grpSpPr>
          <a:xfrm>
            <a:off x="500349" y="314650"/>
            <a:ext cx="2945826" cy="3127502"/>
            <a:chOff x="500349" y="314650"/>
            <a:chExt cx="2945826" cy="3127502"/>
          </a:xfrm>
        </p:grpSpPr>
        <p:pic>
          <p:nvPicPr>
            <p:cNvPr id="654" name="Google Shape;654;p33"/>
            <p:cNvPicPr preferRelativeResize="0"/>
            <p:nvPr/>
          </p:nvPicPr>
          <p:blipFill rotWithShape="1">
            <a:blip r:embed="rId8">
              <a:alphaModFix/>
            </a:blip>
            <a:srcRect t="22021" r="13606"/>
            <a:stretch/>
          </p:blipFill>
          <p:spPr>
            <a:xfrm flipH="1">
              <a:off x="500349" y="314650"/>
              <a:ext cx="2945826" cy="312750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5" name="Google Shape;655;p33"/>
            <p:cNvGrpSpPr/>
            <p:nvPr/>
          </p:nvGrpSpPr>
          <p:grpSpPr>
            <a:xfrm rot="-1750025">
              <a:off x="2753176" y="1701725"/>
              <a:ext cx="468641" cy="353342"/>
              <a:chOff x="5206375" y="539500"/>
              <a:chExt cx="717550" cy="541013"/>
            </a:xfrm>
          </p:grpSpPr>
          <p:sp>
            <p:nvSpPr>
              <p:cNvPr id="656" name="Google Shape;656;p33"/>
              <p:cNvSpPr/>
              <p:nvPr/>
            </p:nvSpPr>
            <p:spPr>
              <a:xfrm>
                <a:off x="5549275" y="78432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3"/>
              <p:cNvSpPr/>
              <p:nvPr/>
            </p:nvSpPr>
            <p:spPr>
              <a:xfrm>
                <a:off x="5733425" y="65097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3"/>
              <p:cNvSpPr/>
              <p:nvPr/>
            </p:nvSpPr>
            <p:spPr>
              <a:xfrm>
                <a:off x="5695325" y="947013"/>
                <a:ext cx="133500" cy="1335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>
                <a:off x="5866625" y="757150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>
                <a:off x="5206375" y="784325"/>
                <a:ext cx="57300" cy="573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>
                <a:off x="5479425" y="539500"/>
                <a:ext cx="95400" cy="95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34"/>
          <p:cNvGrpSpPr/>
          <p:nvPr/>
        </p:nvGrpSpPr>
        <p:grpSpPr>
          <a:xfrm rot="3558977">
            <a:off x="8849004" y="2200686"/>
            <a:ext cx="273901" cy="1681060"/>
            <a:chOff x="7714625" y="893600"/>
            <a:chExt cx="273900" cy="2444100"/>
          </a:xfrm>
        </p:grpSpPr>
        <p:cxnSp>
          <p:nvCxnSpPr>
            <p:cNvPr id="664" name="Google Shape;664;p34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34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34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67" name="Google Shape;66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47175" y="1596650"/>
            <a:ext cx="5619899" cy="24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9518" y="3787225"/>
            <a:ext cx="3475025" cy="2782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9" name="Google Shape;669;p34"/>
          <p:cNvGrpSpPr/>
          <p:nvPr/>
        </p:nvGrpSpPr>
        <p:grpSpPr>
          <a:xfrm rot="3558977">
            <a:off x="1832054" y="4080823"/>
            <a:ext cx="273901" cy="1681060"/>
            <a:chOff x="7714625" y="893600"/>
            <a:chExt cx="273900" cy="2444100"/>
          </a:xfrm>
        </p:grpSpPr>
        <p:cxnSp>
          <p:nvCxnSpPr>
            <p:cNvPr id="670" name="Google Shape;670;p34"/>
            <p:cNvCxnSpPr/>
            <p:nvPr/>
          </p:nvCxnSpPr>
          <p:spPr>
            <a:xfrm>
              <a:off x="7714625" y="2196200"/>
              <a:ext cx="0" cy="105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34"/>
            <p:cNvCxnSpPr/>
            <p:nvPr/>
          </p:nvCxnSpPr>
          <p:spPr>
            <a:xfrm>
              <a:off x="7861575" y="893600"/>
              <a:ext cx="0" cy="235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34"/>
            <p:cNvCxnSpPr/>
            <p:nvPr/>
          </p:nvCxnSpPr>
          <p:spPr>
            <a:xfrm>
              <a:off x="7988525" y="2763200"/>
              <a:ext cx="0" cy="574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673" name="Google Shape;67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32295">
            <a:off x="7558028" y="3749049"/>
            <a:ext cx="2156349" cy="18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16169">
            <a:off x="-254760" y="-325926"/>
            <a:ext cx="2156351" cy="1842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34"/>
          <p:cNvSpPr/>
          <p:nvPr/>
        </p:nvSpPr>
        <p:spPr>
          <a:xfrm>
            <a:off x="492725" y="188217"/>
            <a:ext cx="8286409" cy="4634448"/>
          </a:xfrm>
          <a:custGeom>
            <a:avLst/>
            <a:gdLst/>
            <a:ahLst/>
            <a:cxnLst/>
            <a:rect l="l" t="t" r="r" b="b"/>
            <a:pathLst>
              <a:path w="285689" h="159781" extrusionOk="0">
                <a:moveTo>
                  <a:pt x="231397" y="1"/>
                </a:moveTo>
                <a:lnTo>
                  <a:pt x="227282" y="4122"/>
                </a:lnTo>
                <a:lnTo>
                  <a:pt x="107" y="4122"/>
                </a:lnTo>
                <a:lnTo>
                  <a:pt x="1" y="159781"/>
                </a:lnTo>
                <a:lnTo>
                  <a:pt x="281437" y="159781"/>
                </a:lnTo>
                <a:lnTo>
                  <a:pt x="281437" y="55635"/>
                </a:lnTo>
                <a:lnTo>
                  <a:pt x="285689" y="51415"/>
                </a:lnTo>
                <a:lnTo>
                  <a:pt x="285689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6" name="Google Shape;6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130" y="-930300"/>
            <a:ext cx="3475025" cy="278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akbak One"/>
              <a:buNone/>
              <a:defRPr sz="300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62" r:id="rId6"/>
    <p:sldLayoutId id="2147483668" r:id="rId7"/>
    <p:sldLayoutId id="2147483679" r:id="rId8"/>
    <p:sldLayoutId id="2147483680" r:id="rId9"/>
    <p:sldLayoutId id="214748368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8/02683940710745923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9"/>
          <p:cNvSpPr txBox="1">
            <a:spLocks noGrp="1"/>
          </p:cNvSpPr>
          <p:nvPr>
            <p:ph type="subTitle" idx="1"/>
          </p:nvPr>
        </p:nvSpPr>
        <p:spPr>
          <a:xfrm>
            <a:off x="866850" y="3396438"/>
            <a:ext cx="3817576" cy="1034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kbak One"/>
                <a:cs typeface="Bakbak One"/>
                <a:sym typeface="Bakbak One"/>
              </a:rPr>
              <a:t>Magdalini Vlami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Bakbak One"/>
                <a:cs typeface="Bakbak One"/>
                <a:sym typeface="Bakbak One"/>
              </a:rPr>
              <a:t>PhD </a:t>
            </a:r>
            <a:r>
              <a:rPr lang="el-GR" sz="1800" dirty="0">
                <a:solidFill>
                  <a:srgbClr val="FFFFFF"/>
                </a:solidFill>
                <a:latin typeface="Bakbak One"/>
                <a:cs typeface="Bakbak One"/>
                <a:sym typeface="Bakbak One"/>
              </a:rPr>
              <a:t>C</a:t>
            </a:r>
            <a:r>
              <a:rPr lang="en-US" sz="1800" dirty="0" err="1">
                <a:solidFill>
                  <a:srgbClr val="FFFFFF"/>
                </a:solidFill>
                <a:latin typeface="Bakbak One"/>
                <a:cs typeface="Bakbak One"/>
                <a:sym typeface="Bakbak One"/>
              </a:rPr>
              <a:t>andidate</a:t>
            </a:r>
            <a:r>
              <a:rPr lang="en-US" sz="1800" dirty="0">
                <a:solidFill>
                  <a:srgbClr val="FFFFFF"/>
                </a:solidFill>
                <a:latin typeface="Bakbak One"/>
                <a:cs typeface="Bakbak One"/>
                <a:sym typeface="Bakbak One"/>
              </a:rPr>
              <a:t>-University of Alicante</a:t>
            </a:r>
            <a:endParaRPr sz="1800" dirty="0"/>
          </a:p>
        </p:txBody>
      </p:sp>
      <p:sp>
        <p:nvSpPr>
          <p:cNvPr id="706" name="Google Shape;706;p39"/>
          <p:cNvSpPr txBox="1">
            <a:spLocks noGrp="1"/>
          </p:cNvSpPr>
          <p:nvPr>
            <p:ph type="ctrTitle"/>
          </p:nvPr>
        </p:nvSpPr>
        <p:spPr>
          <a:xfrm>
            <a:off x="866850" y="397239"/>
            <a:ext cx="5084245" cy="27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The Evolution of Technostress in European Education:</a:t>
            </a:r>
            <a:br>
              <a:rPr lang="el-GR" sz="2400" dirty="0"/>
            </a:br>
            <a:r>
              <a:rPr lang="en-US" sz="2400" dirty="0"/>
              <a:t>A </a:t>
            </a:r>
            <a:r>
              <a:rPr lang="el-GR" sz="2400" dirty="0" err="1"/>
              <a:t>Short</a:t>
            </a:r>
            <a:r>
              <a:rPr lang="el-GR" sz="2400" dirty="0"/>
              <a:t> </a:t>
            </a:r>
            <a:r>
              <a:rPr lang="en-US" sz="2400" dirty="0"/>
              <a:t>Review of Driver Dimensions and Teacher Coping Mechanisms</a:t>
            </a:r>
            <a:br>
              <a:rPr lang="en-US" sz="3200" dirty="0"/>
            </a:br>
            <a:endParaRPr sz="3200" b="0" dirty="0">
              <a:solidFill>
                <a:schemeClr val="accent6"/>
              </a:solidFill>
              <a:latin typeface="Bakbak One"/>
              <a:ea typeface="Bakbak One"/>
              <a:cs typeface="Bakbak One"/>
              <a:sym typeface="Bakbak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2155220B-FACB-B900-B56D-EB9CF1273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Literature consistently maps unmitigated technostress directly onto multi-dimensional teacher burnout syndromes (Maslach et al., 1986). 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Emotional Exhaustion: Feeling chronically drained, overextended, and fatigued by daily technical and interpersonal demands.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Depersonalization: Developing cold, detached, or cynical attitudes toward colleagues, administrative staff, or the educational collective. 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6B57AFA7-DB40-2861-B723-98B4FC5A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Psychological Consequences: Teacher</a:t>
            </a:r>
            <a:r>
              <a:rPr lang="el-GR" sz="2400" dirty="0"/>
              <a:t>s’</a:t>
            </a:r>
            <a:r>
              <a:rPr lang="en-US" sz="2400" dirty="0"/>
              <a:t> Burnout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3146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76A64-A92D-9ED9-5A30-371A4684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1B184A15-764C-65BC-6335-E74268FB5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Beyond psychological erosion, technostress acts as an antecedent that can impair broad organizational outcomes.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Research indicates that high technical friction can disrupt standard task completion, goal attainment, and instructional accuracy. 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Extra-role activities—such as civic participation within the school ecosystem or maintaining organizational citizenship—are often the first to suffer when energy is spent fighting tech friction. 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E390F882-BA2B-09F2-7AB7-EF49CA52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Professional Consequences: Performance Impacts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1203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>
          <a:extLst>
            <a:ext uri="{FF2B5EF4-FFF2-40B4-BE49-F238E27FC236}">
              <a16:creationId xmlns:a16="http://schemas.microsoft.com/office/drawing/2014/main" id="{3BBD2C50-0636-FD80-BD81-B5EBDF76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3">
            <a:extLst>
              <a:ext uri="{FF2B5EF4-FFF2-40B4-BE49-F238E27FC236}">
                <a16:creationId xmlns:a16="http://schemas.microsoft.com/office/drawing/2014/main" id="{E8CF5594-564F-4FF1-C99E-C4E7C8EFE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Historical vs. Contemporary Coping Models</a:t>
            </a:r>
            <a:endParaRPr sz="2800" dirty="0"/>
          </a:p>
        </p:txBody>
      </p:sp>
      <p:sp>
        <p:nvSpPr>
          <p:cNvPr id="1010" name="Google Shape;1010;p53">
            <a:extLst>
              <a:ext uri="{FF2B5EF4-FFF2-40B4-BE49-F238E27FC236}">
                <a16:creationId xmlns:a16="http://schemas.microsoft.com/office/drawing/2014/main" id="{92CE7FED-D428-5AA9-4D0F-B5F595CA8F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30381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. Contemporary literature argues that structural support alone is insufficient if the pace of technological modification is non-linear.</a:t>
            </a:r>
            <a:endParaRPr dirty="0"/>
          </a:p>
        </p:txBody>
      </p:sp>
      <p:sp>
        <p:nvSpPr>
          <p:cNvPr id="1011" name="Google Shape;1011;p53">
            <a:extLst>
              <a:ext uri="{FF2B5EF4-FFF2-40B4-BE49-F238E27FC236}">
                <a16:creationId xmlns:a16="http://schemas.microsoft.com/office/drawing/2014/main" id="{AC95F72C-72C7-5C83-E126-865728350F44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62069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Focused primarily on reactive macro-level interventions, such as increasing institutional IT help desks or lengthening formal training seminars.</a:t>
            </a:r>
            <a:endParaRPr dirty="0"/>
          </a:p>
        </p:txBody>
      </p:sp>
      <p:sp>
        <p:nvSpPr>
          <p:cNvPr id="1012" name="Google Shape;1012;p53">
            <a:extLst>
              <a:ext uri="{FF2B5EF4-FFF2-40B4-BE49-F238E27FC236}">
                <a16:creationId xmlns:a16="http://schemas.microsoft.com/office/drawing/2014/main" id="{EC339AE6-AE24-93B3-36B9-ABC3059033C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620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Traditional Models: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13" name="Google Shape;1013;p53">
            <a:extLst>
              <a:ext uri="{FF2B5EF4-FFF2-40B4-BE49-F238E27FC236}">
                <a16:creationId xmlns:a16="http://schemas.microsoft.com/office/drawing/2014/main" id="{C17B1385-DE1D-706C-78D1-2454EA7B4AA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6303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err="1">
                <a:solidFill>
                  <a:schemeClr val="accent6"/>
                </a:solidFill>
              </a:rPr>
              <a:t>Contemporary</a:t>
            </a:r>
            <a:r>
              <a:rPr lang="el-GR" dirty="0">
                <a:solidFill>
                  <a:schemeClr val="accent6"/>
                </a:solidFill>
              </a:rPr>
              <a:t> </a:t>
            </a:r>
            <a:r>
              <a:rPr lang="el-GR" dirty="0" err="1">
                <a:solidFill>
                  <a:schemeClr val="accent6"/>
                </a:solidFill>
              </a:rPr>
              <a:t>Models</a:t>
            </a:r>
            <a:endParaRPr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9"/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Literature Gaps &amp; Demographic Variances</a:t>
            </a:r>
            <a:br>
              <a:rPr 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03" name="Google Shape;903;p49"/>
          <p:cNvSpPr txBox="1"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literature suggests that technostress is not experienced uniformly across demographics; it varies significantly by age, experience, and school level. </a:t>
            </a: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There remains a clear gap in empirical models exploring how modern competence levels alter the specific pathways between technological demands and negative personal outcomes. </a:t>
            </a: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Many regional contexts, particularly in Southern Europe and transitioning systems, require targeted empirical mapping to capture distinct socio-cultural differences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>
          <a:extLst>
            <a:ext uri="{FF2B5EF4-FFF2-40B4-BE49-F238E27FC236}">
              <a16:creationId xmlns:a16="http://schemas.microsoft.com/office/drawing/2014/main" id="{F757E17B-0F19-28DA-5D79-05D40D2E6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49">
            <a:extLst>
              <a:ext uri="{FF2B5EF4-FFF2-40B4-BE49-F238E27FC236}">
                <a16:creationId xmlns:a16="http://schemas.microsoft.com/office/drawing/2014/main" id="{F66830AB-C72D-6E19-0413-9317D5C1A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8056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Conclusion &amp; Policy Implications</a:t>
            </a:r>
            <a:br>
              <a:rPr lang="en-US" dirty="0">
                <a:solidFill>
                  <a:schemeClr val="tx1"/>
                </a:solidFill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03" name="Google Shape;903;p49">
            <a:extLst>
              <a:ext uri="{FF2B5EF4-FFF2-40B4-BE49-F238E27FC236}">
                <a16:creationId xmlns:a16="http://schemas.microsoft.com/office/drawing/2014/main" id="{542B1819-547A-8F02-2298-314861DC90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3950" y="1218274"/>
            <a:ext cx="6716100" cy="3353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Technostress is an embedded institutional reality of modern, digitally transformed educational frameworks, not a temporary hurdle. </a:t>
            </a: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Mitigating teacher burnout and safeguarding educational quality requires a deliberate shift from basic operational training to comprehensive user literacy. </a:t>
            </a: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l-GR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Future interventions must cultivate personal digital resources to effectively buffer teachers against techno-overload and techno-invasion.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38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413DBC81-2F9E-C2A3-39F6-C41A2913B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100" dirty="0" err="1"/>
              <a:t>ReferencesGoodman</a:t>
            </a:r>
            <a:r>
              <a:rPr lang="en-US" sz="1100" dirty="0"/>
              <a:t>, S. A., &amp; </a:t>
            </a:r>
            <a:r>
              <a:rPr lang="en-US" sz="1100" dirty="0" err="1"/>
              <a:t>Svyantek</a:t>
            </a:r>
            <a:r>
              <a:rPr lang="en-US" sz="1100" dirty="0"/>
              <a:t>, D. J. (1999). Person–organization fit and contextual performance: Do shared values matter? Journal of Vocational Behavior, 55(2), 254–275. https://doi.org/10.1006/jvbe.1998.1682Jawahar, </a:t>
            </a:r>
            <a:endParaRPr lang="el-GR" sz="1100" dirty="0"/>
          </a:p>
          <a:p>
            <a:r>
              <a:rPr lang="en-US" sz="1100" dirty="0"/>
              <a:t>I. M., &amp; Carr, D. (2007). Conscientiousness and contextual performance: The compensatory effects of perceived organizational support and leader-member exchange. Journal of Managerial Psychology, 22(4), 330–349. </a:t>
            </a:r>
            <a:r>
              <a:rPr lang="en-US" sz="1100" dirty="0">
                <a:hlinkClick r:id="rId2"/>
              </a:rPr>
              <a:t>https://doi.org/10.1108/02683940710745923</a:t>
            </a:r>
            <a:endParaRPr lang="el-GR" sz="1100" dirty="0"/>
          </a:p>
          <a:p>
            <a:r>
              <a:rPr lang="en-US" sz="1100" dirty="0"/>
              <a:t>Maslach, C., Jackson, S. E., &amp; Schwab, R. L. (1986). Maslach Burnout Inventory – Educators Survey (MBI-ES). Consulting Psychologists Press.</a:t>
            </a:r>
            <a:endParaRPr lang="el-GR" sz="1100" dirty="0"/>
          </a:p>
          <a:p>
            <a:r>
              <a:rPr lang="en-US" sz="1100" dirty="0"/>
              <a:t>Ragu-Nathan, T. S., Tarafdar, M., Ragu-Nathan, B. S., &amp; Tu, Q. (2008). The consequences of technostress for end users in organizations: Conceptual development and empirical validation. Information Systems Research, 19(4), 417–433. https://doi.org/10.1287/isre.1070.0165Cited by: 3607  </a:t>
            </a:r>
            <a:endParaRPr lang="el-GR" sz="1100" dirty="0"/>
          </a:p>
          <a:p>
            <a:r>
              <a:rPr lang="en-US" sz="1100" dirty="0"/>
              <a:t>Wang, B., Rau, P.-L. P., &amp; Yuan, T. (2023). Measuring user competence in using artificial intelligence: Validity and reliability of artificial intelligence literacy scale. </a:t>
            </a:r>
            <a:r>
              <a:rPr lang="en-US" sz="1100" dirty="0" err="1"/>
              <a:t>Behaviour</a:t>
            </a:r>
            <a:r>
              <a:rPr lang="en-US" sz="1100" dirty="0"/>
              <a:t> &amp; Information Technology, 42(9), 1324–1337. https://doi.org/10.1080/0144929x.2022.2072768Cited by: 1246 </a:t>
            </a:r>
            <a:endParaRPr lang="el-GR" sz="1100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08B7A1F1-C11C-38A8-1C25-DED857ED5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4329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75"/>
          <p:cNvSpPr txBox="1">
            <a:spLocks noGrp="1"/>
          </p:cNvSpPr>
          <p:nvPr>
            <p:ph type="title"/>
          </p:nvPr>
        </p:nvSpPr>
        <p:spPr>
          <a:xfrm>
            <a:off x="3887050" y="954150"/>
            <a:ext cx="45438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Thank</a:t>
            </a:r>
            <a:r>
              <a:rPr lang="el-GR" sz="5400" dirty="0"/>
              <a:t> </a:t>
            </a:r>
            <a:r>
              <a:rPr lang="el-GR" sz="5400" dirty="0" err="1"/>
              <a:t>you</a:t>
            </a:r>
            <a:r>
              <a:rPr lang="en" sz="5400" dirty="0"/>
              <a:t>!</a:t>
            </a:r>
            <a:endParaRPr sz="5400" dirty="0"/>
          </a:p>
        </p:txBody>
      </p:sp>
      <p:sp>
        <p:nvSpPr>
          <p:cNvPr id="1619" name="Google Shape;1619;p75"/>
          <p:cNvSpPr txBox="1">
            <a:spLocks noGrp="1"/>
          </p:cNvSpPr>
          <p:nvPr>
            <p:ph type="subTitle" idx="1"/>
          </p:nvPr>
        </p:nvSpPr>
        <p:spPr>
          <a:xfrm>
            <a:off x="3887050" y="2291001"/>
            <a:ext cx="4543800" cy="94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6"/>
                </a:solidFill>
                <a:latin typeface="Bakbak One"/>
                <a:ea typeface="Bakbak One"/>
                <a:cs typeface="Bakbak One"/>
                <a:sym typeface="Bakbak One"/>
              </a:rPr>
              <a:t>mv89@alu.ua.es</a:t>
            </a:r>
          </a:p>
        </p:txBody>
      </p:sp>
      <p:sp>
        <p:nvSpPr>
          <p:cNvPr id="1620" name="Google Shape;1620;p75"/>
          <p:cNvSpPr txBox="1"/>
          <p:nvPr/>
        </p:nvSpPr>
        <p:spPr>
          <a:xfrm>
            <a:off x="3887050" y="4125850"/>
            <a:ext cx="4543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1" name="Google Shape;1621;p75"/>
          <p:cNvSpPr/>
          <p:nvPr/>
        </p:nvSpPr>
        <p:spPr>
          <a:xfrm>
            <a:off x="1849350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75"/>
          <p:cNvSpPr/>
          <p:nvPr/>
        </p:nvSpPr>
        <p:spPr>
          <a:xfrm>
            <a:off x="2784975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75"/>
          <p:cNvSpPr/>
          <p:nvPr/>
        </p:nvSpPr>
        <p:spPr>
          <a:xfrm>
            <a:off x="913725" y="3765400"/>
            <a:ext cx="661200" cy="5727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24" name="Google Shape;1624;p75"/>
          <p:cNvCxnSpPr>
            <a:stCxn id="1623" idx="1"/>
            <a:endCxn id="1621" idx="3"/>
          </p:cNvCxnSpPr>
          <p:nvPr/>
        </p:nvCxnSpPr>
        <p:spPr>
          <a:xfrm rot="10800000" flipH="1">
            <a:off x="1431750" y="4051900"/>
            <a:ext cx="417600" cy="28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5" name="Google Shape;1625;p75"/>
          <p:cNvCxnSpPr>
            <a:stCxn id="1621" idx="1"/>
            <a:endCxn id="1622" idx="3"/>
          </p:cNvCxnSpPr>
          <p:nvPr/>
        </p:nvCxnSpPr>
        <p:spPr>
          <a:xfrm rot="10800000" flipH="1">
            <a:off x="2367375" y="4051900"/>
            <a:ext cx="417600" cy="28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6" name="Google Shape;1626;p75"/>
          <p:cNvSpPr/>
          <p:nvPr/>
        </p:nvSpPr>
        <p:spPr>
          <a:xfrm>
            <a:off x="1107182" y="3914603"/>
            <a:ext cx="274285" cy="274295"/>
          </a:xfrm>
          <a:custGeom>
            <a:avLst/>
            <a:gdLst/>
            <a:ahLst/>
            <a:cxnLst/>
            <a:rect l="l" t="t" r="r" b="b"/>
            <a:pathLst>
              <a:path w="29903" h="29502" extrusionOk="0">
                <a:moveTo>
                  <a:pt x="3341" y="1"/>
                </a:moveTo>
                <a:cubicBezTo>
                  <a:pt x="1495" y="1"/>
                  <a:pt x="0" y="1497"/>
                  <a:pt x="0" y="3342"/>
                </a:cubicBezTo>
                <a:cubicBezTo>
                  <a:pt x="0" y="5186"/>
                  <a:pt x="1495" y="6683"/>
                  <a:pt x="3341" y="6683"/>
                </a:cubicBezTo>
                <a:cubicBezTo>
                  <a:pt x="5186" y="6683"/>
                  <a:pt x="6682" y="5186"/>
                  <a:pt x="6682" y="3342"/>
                </a:cubicBezTo>
                <a:cubicBezTo>
                  <a:pt x="6682" y="1497"/>
                  <a:pt x="5186" y="1"/>
                  <a:pt x="3341" y="1"/>
                </a:cubicBezTo>
                <a:close/>
                <a:moveTo>
                  <a:pt x="0" y="9972"/>
                </a:moveTo>
                <a:lnTo>
                  <a:pt x="0" y="29502"/>
                </a:lnTo>
                <a:lnTo>
                  <a:pt x="6488" y="29502"/>
                </a:lnTo>
                <a:lnTo>
                  <a:pt x="6488" y="9972"/>
                </a:lnTo>
                <a:close/>
                <a:moveTo>
                  <a:pt x="22425" y="9510"/>
                </a:moveTo>
                <a:cubicBezTo>
                  <a:pt x="18973" y="9510"/>
                  <a:pt x="17441" y="11408"/>
                  <a:pt x="16577" y="12740"/>
                </a:cubicBezTo>
                <a:lnTo>
                  <a:pt x="16577" y="12799"/>
                </a:lnTo>
                <a:lnTo>
                  <a:pt x="16532" y="12799"/>
                </a:lnTo>
                <a:cubicBezTo>
                  <a:pt x="16539" y="12784"/>
                  <a:pt x="16562" y="12761"/>
                  <a:pt x="16577" y="12740"/>
                </a:cubicBezTo>
                <a:lnTo>
                  <a:pt x="16577" y="9972"/>
                </a:lnTo>
                <a:lnTo>
                  <a:pt x="10082" y="9972"/>
                </a:lnTo>
                <a:cubicBezTo>
                  <a:pt x="10171" y="11802"/>
                  <a:pt x="10082" y="29502"/>
                  <a:pt x="10082" y="29502"/>
                </a:cubicBezTo>
                <a:lnTo>
                  <a:pt x="16577" y="29502"/>
                </a:lnTo>
                <a:lnTo>
                  <a:pt x="16577" y="18595"/>
                </a:lnTo>
                <a:cubicBezTo>
                  <a:pt x="16577" y="18007"/>
                  <a:pt x="16621" y="17427"/>
                  <a:pt x="16793" y="17009"/>
                </a:cubicBezTo>
                <a:cubicBezTo>
                  <a:pt x="17262" y="15841"/>
                  <a:pt x="18325" y="14636"/>
                  <a:pt x="20119" y="14636"/>
                </a:cubicBezTo>
                <a:cubicBezTo>
                  <a:pt x="22469" y="14636"/>
                  <a:pt x="23407" y="16429"/>
                  <a:pt x="23407" y="19048"/>
                </a:cubicBezTo>
                <a:lnTo>
                  <a:pt x="23407" y="29502"/>
                </a:lnTo>
                <a:lnTo>
                  <a:pt x="29903" y="29502"/>
                </a:lnTo>
                <a:lnTo>
                  <a:pt x="29903" y="18297"/>
                </a:lnTo>
                <a:cubicBezTo>
                  <a:pt x="29903" y="12300"/>
                  <a:pt x="26696" y="9510"/>
                  <a:pt x="22425" y="951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75"/>
          <p:cNvSpPr/>
          <p:nvPr/>
        </p:nvSpPr>
        <p:spPr>
          <a:xfrm>
            <a:off x="2107939" y="3914594"/>
            <a:ext cx="144021" cy="274313"/>
          </a:xfrm>
          <a:custGeom>
            <a:avLst/>
            <a:gdLst/>
            <a:ahLst/>
            <a:cxnLst/>
            <a:rect l="l" t="t" r="r" b="b"/>
            <a:pathLst>
              <a:path w="7106" h="13644" extrusionOk="0">
                <a:moveTo>
                  <a:pt x="5671" y="2336"/>
                </a:moveTo>
                <a:cubicBezTo>
                  <a:pt x="6071" y="2302"/>
                  <a:pt x="6505" y="2336"/>
                  <a:pt x="6939" y="2336"/>
                </a:cubicBezTo>
                <a:lnTo>
                  <a:pt x="7105" y="2336"/>
                </a:lnTo>
                <a:lnTo>
                  <a:pt x="7105" y="134"/>
                </a:lnTo>
                <a:cubicBezTo>
                  <a:pt x="6872" y="101"/>
                  <a:pt x="6638" y="67"/>
                  <a:pt x="6405" y="67"/>
                </a:cubicBezTo>
                <a:cubicBezTo>
                  <a:pt x="5971" y="34"/>
                  <a:pt x="5538" y="1"/>
                  <a:pt x="5104" y="34"/>
                </a:cubicBezTo>
                <a:cubicBezTo>
                  <a:pt x="4437" y="34"/>
                  <a:pt x="3803" y="201"/>
                  <a:pt x="3269" y="601"/>
                </a:cubicBezTo>
                <a:cubicBezTo>
                  <a:pt x="2635" y="1035"/>
                  <a:pt x="2302" y="1668"/>
                  <a:pt x="2168" y="2436"/>
                </a:cubicBezTo>
                <a:cubicBezTo>
                  <a:pt x="2102" y="2736"/>
                  <a:pt x="2102" y="3069"/>
                  <a:pt x="2102" y="3370"/>
                </a:cubicBezTo>
                <a:cubicBezTo>
                  <a:pt x="2068" y="3870"/>
                  <a:pt x="2068" y="4370"/>
                  <a:pt x="2102" y="4837"/>
                </a:cubicBezTo>
                <a:lnTo>
                  <a:pt x="2102" y="5038"/>
                </a:lnTo>
                <a:lnTo>
                  <a:pt x="0" y="5038"/>
                </a:lnTo>
                <a:lnTo>
                  <a:pt x="0" y="7473"/>
                </a:lnTo>
                <a:lnTo>
                  <a:pt x="2068" y="7473"/>
                </a:lnTo>
                <a:lnTo>
                  <a:pt x="2068" y="13644"/>
                </a:lnTo>
                <a:lnTo>
                  <a:pt x="4637" y="13644"/>
                </a:lnTo>
                <a:lnTo>
                  <a:pt x="4637" y="7506"/>
                </a:lnTo>
                <a:lnTo>
                  <a:pt x="6705" y="7506"/>
                </a:lnTo>
                <a:cubicBezTo>
                  <a:pt x="6805" y="6672"/>
                  <a:pt x="6905" y="5871"/>
                  <a:pt x="7039" y="5038"/>
                </a:cubicBezTo>
                <a:lnTo>
                  <a:pt x="6572" y="5038"/>
                </a:lnTo>
                <a:cubicBezTo>
                  <a:pt x="5971" y="5038"/>
                  <a:pt x="4604" y="5038"/>
                  <a:pt x="4604" y="5038"/>
                </a:cubicBezTo>
                <a:cubicBezTo>
                  <a:pt x="4604" y="5038"/>
                  <a:pt x="4604" y="3803"/>
                  <a:pt x="4637" y="3303"/>
                </a:cubicBezTo>
                <a:cubicBezTo>
                  <a:pt x="4637" y="2569"/>
                  <a:pt x="5071" y="2336"/>
                  <a:pt x="5671" y="2336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8" name="Google Shape;1628;p75"/>
          <p:cNvGrpSpPr/>
          <p:nvPr/>
        </p:nvGrpSpPr>
        <p:grpSpPr>
          <a:xfrm>
            <a:off x="2978419" y="3914594"/>
            <a:ext cx="274312" cy="274312"/>
            <a:chOff x="5273763" y="3051638"/>
            <a:chExt cx="365700" cy="365700"/>
          </a:xfrm>
        </p:grpSpPr>
        <p:sp>
          <p:nvSpPr>
            <p:cNvPr id="1629" name="Google Shape;1629;p75"/>
            <p:cNvSpPr/>
            <p:nvPr/>
          </p:nvSpPr>
          <p:spPr>
            <a:xfrm>
              <a:off x="5273763" y="3051638"/>
              <a:ext cx="365700" cy="365700"/>
            </a:xfrm>
            <a:prstGeom prst="roundRect">
              <a:avLst>
                <a:gd name="adj" fmla="val 2173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5"/>
            <p:cNvSpPr/>
            <p:nvPr/>
          </p:nvSpPr>
          <p:spPr>
            <a:xfrm>
              <a:off x="5363412" y="3147701"/>
              <a:ext cx="186600" cy="1866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5"/>
            <p:cNvSpPr/>
            <p:nvPr/>
          </p:nvSpPr>
          <p:spPr>
            <a:xfrm>
              <a:off x="5537564" y="3118973"/>
              <a:ext cx="40200" cy="40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2"/>
          <p:cNvSpPr txBox="1">
            <a:spLocks noGrp="1"/>
          </p:cNvSpPr>
          <p:nvPr>
            <p:ph type="title"/>
          </p:nvPr>
        </p:nvSpPr>
        <p:spPr>
          <a:xfrm>
            <a:off x="2424600" y="2519425"/>
            <a:ext cx="4294800" cy="7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Accelerated Digital Landscape in European Education</a:t>
            </a:r>
            <a:endParaRPr sz="1600" dirty="0"/>
          </a:p>
        </p:txBody>
      </p:sp>
      <p:sp>
        <p:nvSpPr>
          <p:cNvPr id="744" name="Google Shape;744;p42"/>
          <p:cNvSpPr txBox="1">
            <a:spLocks noGrp="1"/>
          </p:cNvSpPr>
          <p:nvPr>
            <p:ph type="subTitle" idx="1"/>
          </p:nvPr>
        </p:nvSpPr>
        <p:spPr>
          <a:xfrm>
            <a:off x="2424600" y="3140439"/>
            <a:ext cx="4294800" cy="15879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/>
              <a:t>Digitalization of educational systems has accelerated rapidly across Europe, introducing complex digital platforms into daily teaching routines. </a:t>
            </a:r>
            <a:endParaRPr lang="el-GR" sz="9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/>
              <a:t>National strategies (e.g., in Greece, the implementation of systems like MySchool and e-class platforms) mandate continuous adaptation by educators.</a:t>
            </a:r>
            <a:endParaRPr lang="el-GR" sz="9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/>
              <a:t>While these tools offer pedagogical and administrative opportunities, their rapid deployment creates systemic pressures on teaching staff.</a:t>
            </a:r>
            <a:endParaRPr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5"/>
          <p:cNvSpPr txBox="1">
            <a:spLocks noGrp="1"/>
          </p:cNvSpPr>
          <p:nvPr>
            <p:ph type="title"/>
          </p:nvPr>
        </p:nvSpPr>
        <p:spPr>
          <a:xfrm>
            <a:off x="1128275" y="3715656"/>
            <a:ext cx="3742200" cy="332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What is Technostress?</a:t>
            </a:r>
            <a:endParaRPr sz="2400" dirty="0"/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1"/>
          </p:nvPr>
        </p:nvSpPr>
        <p:spPr>
          <a:xfrm>
            <a:off x="1128275" y="1172475"/>
            <a:ext cx="37422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BB96B-B0FD-76A7-CB4B-EFC99A52518A}"/>
              </a:ext>
            </a:extLst>
          </p:cNvPr>
          <p:cNvSpPr txBox="1"/>
          <p:nvPr/>
        </p:nvSpPr>
        <p:spPr>
          <a:xfrm>
            <a:off x="934358" y="1095351"/>
            <a:ext cx="42617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Defined fundamentally as the stress experienced by individuals due to their interactions with rapidly changing and evolving technologies (Ragu-Nathan et al., 2008). 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manifests when the organizational and technological demands outpace an individual’s immediate capacity to adapt smoothly.  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educational settings, it directly alters the psychological contract between the teacher, the institution, and the classroom environment.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4ACCD3FE-FDF0-15A4-D7A8-C972B3B2B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The Job Demands-Resources model provides a robust lens to analyze how technological integration affects workplace psychology.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Job Demands: Structural or technological pressures that require sustained physical or psychological effort (e.g., technostress).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 Job/Personal Resources: Physical, social, or psychological factors that help achieve work goals, reduce job demands, or stimulate personal growth.                             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F4E6D98D-81E9-A1A8-A130-63E8E72C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Job Demands-Resources (JD-R) Perspective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773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000E-08A4-AFFF-07FD-3D4A7147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D8981300-D8C5-CABE-4A18-85E1D7A5E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34623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Grounded in psychometric literature (Ragu-Nathan et al., 2008), technostress is not a single monolith but a multidimensional construct. 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The literature distinguishes five discrete "creators" or dimensions of technical strain.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 Understanding these dimensions allows institutions to diagnose exactly where technology causes friction for educators</a:t>
            </a:r>
          </a:p>
          <a:p>
            <a:pPr marL="139700" indent="0">
              <a:buNone/>
            </a:pP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5898DECD-ED9B-3A1D-8630-C3A6D560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Five Core Dimensions of Technostress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6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47462-CA5A-A2AF-D6AE-69F6EFE38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3D9CCA9A-6482-6AEA-D766-A461D5AA8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34623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Occurs when educators are forced by technology to work much faster and execute more tasks than they can comfortably handle.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Involves adapting to tight time schedules dictated by automated system tracking or live reporting mandates. 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Results in an increased absolute volume of work due to the complex administrative layer added by new digital platforms. 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C12B7A23-7BA2-2F02-681A-F9CAD4F8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1: Techno-Overload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792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801B-E3C9-F6B9-84FE-8E490395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1">
            <a:extLst>
              <a:ext uri="{FF2B5EF4-FFF2-40B4-BE49-F238E27FC236}">
                <a16:creationId xmlns:a16="http://schemas.microsoft.com/office/drawing/2014/main" id="{56A247AA-CE35-7A67-318B-9DFB8682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3950" y="1218275"/>
            <a:ext cx="6716100" cy="334623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 Characterized by the structural intrusion of workplace technology into a teacher's personal and family life.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Literature highlights chronic pressures to remain in touch with work responsibilities during vacation periods and weekends.  </a:t>
            </a:r>
            <a:endParaRPr lang="el-GR" dirty="0"/>
          </a:p>
          <a:p>
            <a:pPr marL="139700" indent="0">
              <a:buNone/>
            </a:pPr>
            <a:endParaRPr lang="el-GR" dirty="0"/>
          </a:p>
          <a:p>
            <a:pPr marL="139700" indent="0">
              <a:buNone/>
            </a:pPr>
            <a:r>
              <a:rPr lang="en-US" dirty="0"/>
              <a:t>The physical classroom boundary dissolves, leading to a psychological sense that personal space is being actively invaded.</a:t>
            </a:r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628C10D-0FD9-FE93-636B-D6E5DA0E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 </a:t>
            </a:r>
            <a:r>
              <a:rPr lang="el-GR" dirty="0"/>
              <a:t>2</a:t>
            </a:r>
            <a:r>
              <a:rPr lang="en-US" dirty="0"/>
              <a:t>: Techno-</a:t>
            </a:r>
            <a:r>
              <a:rPr lang="el-GR" dirty="0" err="1"/>
              <a:t>Invasion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627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>
          <a:extLst>
            <a:ext uri="{FF2B5EF4-FFF2-40B4-BE49-F238E27FC236}">
              <a16:creationId xmlns:a16="http://schemas.microsoft.com/office/drawing/2014/main" id="{DAD8C0CF-AA23-66B9-96B5-E1B2D9ED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5">
            <a:extLst>
              <a:ext uri="{FF2B5EF4-FFF2-40B4-BE49-F238E27FC236}">
                <a16:creationId xmlns:a16="http://schemas.microsoft.com/office/drawing/2014/main" id="{035CB7F5-5085-031B-B0A1-DEBDC51E68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275" y="3715656"/>
            <a:ext cx="3742200" cy="332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Dimension 3: Techno-Complexity</a:t>
            </a:r>
            <a:endParaRPr sz="1800" dirty="0"/>
          </a:p>
        </p:txBody>
      </p:sp>
      <p:sp>
        <p:nvSpPr>
          <p:cNvPr id="784" name="Google Shape;784;p45">
            <a:extLst>
              <a:ext uri="{FF2B5EF4-FFF2-40B4-BE49-F238E27FC236}">
                <a16:creationId xmlns:a16="http://schemas.microsoft.com/office/drawing/2014/main" id="{CA062EA5-7BFC-3ACB-E28D-AE20EE1E26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8275" y="1172475"/>
            <a:ext cx="3742200" cy="22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7A3EF-49E0-9F70-4C4A-AFC78AF5BB08}"/>
              </a:ext>
            </a:extLst>
          </p:cNvPr>
          <p:cNvSpPr txBox="1"/>
          <p:nvPr/>
        </p:nvSpPr>
        <p:spPr>
          <a:xfrm>
            <a:off x="934358" y="1095351"/>
            <a:ext cx="426175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cognitive difficulty educators encounter when attempting to understand, learn, and implement new technologies effectively. 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Teachers frequently report needing substantial time investments to upgrade their technical skills to execute basic job functions. 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Often exacerbated by generational gaps, where educators perceive that newer recruits possess superior baseline digital competencies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Dimensions 4 &amp; 5: Insecurity and Uncertainty</a:t>
            </a:r>
            <a:endParaRPr sz="2800" dirty="0"/>
          </a:p>
        </p:txBody>
      </p:sp>
      <p:sp>
        <p:nvSpPr>
          <p:cNvPr id="1010" name="Google Shape;1010;p53"/>
          <p:cNvSpPr txBox="1">
            <a:spLocks noGrp="1"/>
          </p:cNvSpPr>
          <p:nvPr>
            <p:ph type="subTitle" idx="1"/>
          </p:nvPr>
        </p:nvSpPr>
        <p:spPr>
          <a:xfrm>
            <a:off x="4630381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. The stress stemming from constant, unpredictable updates, upgrades, and structural changes to computer hardware, software, and networks. </a:t>
            </a:r>
            <a:endParaRPr dirty="0"/>
          </a:p>
        </p:txBody>
      </p:sp>
      <p:sp>
        <p:nvSpPr>
          <p:cNvPr id="1011" name="Google Shape;1011;p53"/>
          <p:cNvSpPr txBox="1">
            <a:spLocks noGrp="1"/>
          </p:cNvSpPr>
          <p:nvPr>
            <p:ph type="subTitle" idx="2"/>
          </p:nvPr>
        </p:nvSpPr>
        <p:spPr>
          <a:xfrm>
            <a:off x="762069" y="1767828"/>
            <a:ext cx="36981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The persistent underlying fear of job replacement or perceived professional obsolescence due to insufficient digital capability</a:t>
            </a:r>
            <a:endParaRPr dirty="0"/>
          </a:p>
        </p:txBody>
      </p:sp>
      <p:sp>
        <p:nvSpPr>
          <p:cNvPr id="1012" name="Google Shape;1012;p53"/>
          <p:cNvSpPr txBox="1">
            <a:spLocks noGrp="1"/>
          </p:cNvSpPr>
          <p:nvPr>
            <p:ph type="subTitle" idx="3"/>
          </p:nvPr>
        </p:nvSpPr>
        <p:spPr>
          <a:xfrm>
            <a:off x="7620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Techno-Insecurity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013" name="Google Shape;1013;p53"/>
          <p:cNvSpPr txBox="1">
            <a:spLocks noGrp="1"/>
          </p:cNvSpPr>
          <p:nvPr>
            <p:ph type="subTitle" idx="4"/>
          </p:nvPr>
        </p:nvSpPr>
        <p:spPr>
          <a:xfrm>
            <a:off x="4630369" y="1529650"/>
            <a:ext cx="369810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6"/>
                </a:solidFill>
              </a:rPr>
              <a:t>Techno-Uncertainty</a:t>
            </a:r>
            <a:endParaRPr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tificial Intelligence Applied to Design Thesis Defense by Slidesgo">
  <a:themeElements>
    <a:clrScheme name="Simple Light">
      <a:dk1>
        <a:srgbClr val="DBDBF0"/>
      </a:dk1>
      <a:lt1>
        <a:srgbClr val="2E0065"/>
      </a:lt1>
      <a:dk2>
        <a:srgbClr val="7900A4"/>
      </a:dk2>
      <a:lt2>
        <a:srgbClr val="EA37F0"/>
      </a:lt2>
      <a:accent1>
        <a:srgbClr val="43F0A6"/>
      </a:accent1>
      <a:accent2>
        <a:srgbClr val="413CDB"/>
      </a:accent2>
      <a:accent3>
        <a:srgbClr val="7E7E99"/>
      </a:accent3>
      <a:accent4>
        <a:srgbClr val="FF607E"/>
      </a:accent4>
      <a:accent5>
        <a:srgbClr val="FFFF42"/>
      </a:accent5>
      <a:accent6>
        <a:srgbClr val="FFFFFF"/>
      </a:accent6>
      <a:hlink>
        <a:srgbClr val="DBDB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1103</Words>
  <Application>Microsoft Office PowerPoint</Application>
  <PresentationFormat>Προβολή στην οθόνη (16:9)</PresentationFormat>
  <Paragraphs>85</Paragraphs>
  <Slides>16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Bakbak One</vt:lpstr>
      <vt:lpstr>Bebas Neue</vt:lpstr>
      <vt:lpstr>Nunito Light</vt:lpstr>
      <vt:lpstr>Lato</vt:lpstr>
      <vt:lpstr>Didact Gothic</vt:lpstr>
      <vt:lpstr>Arial</vt:lpstr>
      <vt:lpstr>Artificial Intelligence Applied to Design Thesis Defense by Slidesgo</vt:lpstr>
      <vt:lpstr>The Evolution of Technostress in European Education: A Short Review of Driver Dimensions and Teacher Coping Mechanisms </vt:lpstr>
      <vt:lpstr>The Accelerated Digital Landscape in European Education</vt:lpstr>
      <vt:lpstr>What is Technostress?</vt:lpstr>
      <vt:lpstr>The Job Demands-Resources (JD-R) Perspective</vt:lpstr>
      <vt:lpstr>The Five Core Dimensions of Technostress</vt:lpstr>
      <vt:lpstr>Dimension 1: Techno-Overload</vt:lpstr>
      <vt:lpstr>Dimension 2: Techno-Invasion</vt:lpstr>
      <vt:lpstr>Dimension 3: Techno-Complexity</vt:lpstr>
      <vt:lpstr>Dimensions 4 &amp; 5: Insecurity and Uncertainty</vt:lpstr>
      <vt:lpstr>Psychological Consequences: Teachers’ Burnout</vt:lpstr>
      <vt:lpstr>Professional Consequences: Performance Impacts</vt:lpstr>
      <vt:lpstr>Historical vs. Contemporary Coping Models</vt:lpstr>
      <vt:lpstr>Literature Gaps &amp; Demographic Variances </vt:lpstr>
      <vt:lpstr>Conclusion &amp; Policy Implications 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Magdalini Vlami</dc:creator>
  <cp:lastModifiedBy>Magdalini Vlami</cp:lastModifiedBy>
  <cp:revision>1</cp:revision>
  <dcterms:modified xsi:type="dcterms:W3CDTF">2026-06-28T10:54:32Z</dcterms:modified>
</cp:coreProperties>
</file>