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61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01189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58068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29986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00464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7325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71398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752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7320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4376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8881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8373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50962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90350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8230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6527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06479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6/24/2026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66184599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Present</a:t>
            </a:r>
            <a:r>
              <a:rPr lang="en-US" dirty="0"/>
              <a:t>ation Teachers’ Needs and Expectations from ICT Trainers: A Qualitative Approach</a:t>
            </a:r>
            <a:br>
              <a:rPr lang="en-US" dirty="0"/>
            </a:br>
            <a:endParaRPr dirty="0"/>
          </a:p>
        </p:txBody>
      </p:sp>
      <p:sp>
        <p:nvSpPr>
          <p:cNvPr id="3" name="Content Placeholder 2"/>
          <p:cNvSpPr>
            <a:spLocks noGrp="1"/>
          </p:cNvSpPr>
          <p:nvPr>
            <p:ph idx="1"/>
          </p:nvPr>
        </p:nvSpPr>
        <p:spPr>
          <a:xfrm>
            <a:off x="1942415" y="3538330"/>
            <a:ext cx="6591985" cy="2372892"/>
          </a:xfrm>
        </p:spPr>
        <p:txBody>
          <a:bodyPr/>
          <a:lstStyle/>
          <a:p>
            <a:endParaRPr dirty="0"/>
          </a:p>
          <a:p>
            <a:r>
              <a:rPr lang="en-US" dirty="0" err="1"/>
              <a:t>Ntinieraki</a:t>
            </a:r>
            <a:r>
              <a:rPr lang="en-US" dirty="0"/>
              <a:t> Angeliki</a:t>
            </a:r>
            <a:endParaRPr dirty="0"/>
          </a:p>
          <a:p>
            <a:r>
              <a:rPr lang="en-US" dirty="0"/>
              <a:t>PhD candidate – University Alicante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Suggestions from Trainees</a:t>
            </a:r>
          </a:p>
        </p:txBody>
      </p:sp>
      <p:sp>
        <p:nvSpPr>
          <p:cNvPr id="3" name="Content Placeholder 2"/>
          <p:cNvSpPr>
            <a:spLocks noGrp="1"/>
          </p:cNvSpPr>
          <p:nvPr>
            <p:ph idx="1"/>
          </p:nvPr>
        </p:nvSpPr>
        <p:spPr/>
        <p:txBody>
          <a:bodyPr/>
          <a:lstStyle/>
          <a:p>
            <a:r>
              <a:t>Teachers suggested the adoption of blended training models that combine face-to-face and online sessions. They also emphasized the value of mentoring and collaboration with special education experts for more personalized interventions.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Discussion</a:t>
            </a:r>
          </a:p>
        </p:txBody>
      </p:sp>
      <p:sp>
        <p:nvSpPr>
          <p:cNvPr id="3" name="Content Placeholder 2"/>
          <p:cNvSpPr>
            <a:spLocks noGrp="1"/>
          </p:cNvSpPr>
          <p:nvPr>
            <p:ph idx="1"/>
          </p:nvPr>
        </p:nvSpPr>
        <p:spPr/>
        <p:txBody>
          <a:bodyPr/>
          <a:lstStyle/>
          <a:p>
            <a:r>
              <a:t>The study's findings align with previous research, confirming the need for targeted, practical, and participatory forms of professional development. The role of the ICT Trainer needs to be redefined with a focus on supporting the implementation of knowledge in practice.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Limitations</a:t>
            </a:r>
          </a:p>
        </p:txBody>
      </p:sp>
      <p:sp>
        <p:nvSpPr>
          <p:cNvPr id="3" name="Content Placeholder 2"/>
          <p:cNvSpPr>
            <a:spLocks noGrp="1"/>
          </p:cNvSpPr>
          <p:nvPr>
            <p:ph idx="1"/>
          </p:nvPr>
        </p:nvSpPr>
        <p:spPr/>
        <p:txBody>
          <a:bodyPr/>
          <a:lstStyle/>
          <a:p>
            <a:r>
              <a:t>The study has certain limitations, such as the small sample size and the subjective nature of the data. While the findings cannot be generalized, they provide valuable qualitative insights for further exploration.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Conclusions</a:t>
            </a:r>
          </a:p>
        </p:txBody>
      </p:sp>
      <p:sp>
        <p:nvSpPr>
          <p:cNvPr id="3" name="Content Placeholder 2"/>
          <p:cNvSpPr>
            <a:spLocks noGrp="1"/>
          </p:cNvSpPr>
          <p:nvPr>
            <p:ph idx="1"/>
          </p:nvPr>
        </p:nvSpPr>
        <p:spPr/>
        <p:txBody>
          <a:bodyPr/>
          <a:lstStyle/>
          <a:p>
            <a:r>
              <a:t>The study revealed that teachers have clearly defined needs and high expectations from ICT Trainers. Effective training requires a personalized approach, practical orientation, and ongoing support.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Recommendations for the Future</a:t>
            </a:r>
          </a:p>
        </p:txBody>
      </p:sp>
      <p:sp>
        <p:nvSpPr>
          <p:cNvPr id="3" name="Content Placeholder 2"/>
          <p:cNvSpPr>
            <a:spLocks noGrp="1"/>
          </p:cNvSpPr>
          <p:nvPr>
            <p:ph idx="1"/>
          </p:nvPr>
        </p:nvSpPr>
        <p:spPr/>
        <p:txBody>
          <a:bodyPr/>
          <a:lstStyle/>
          <a:p>
            <a:r>
              <a:t>To enhance training, long-term programs with experiential and participatory elements are recommended, along with systematic evaluation of their effectiveness based on the real needs of teachers.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Acknowledgements</a:t>
            </a:r>
          </a:p>
        </p:txBody>
      </p:sp>
      <p:sp>
        <p:nvSpPr>
          <p:cNvPr id="3" name="Content Placeholder 2"/>
          <p:cNvSpPr>
            <a:spLocks noGrp="1"/>
          </p:cNvSpPr>
          <p:nvPr>
            <p:ph idx="1"/>
          </p:nvPr>
        </p:nvSpPr>
        <p:spPr/>
        <p:txBody>
          <a:bodyPr/>
          <a:lstStyle/>
          <a:p>
            <a:r>
              <a:t>Thank you very much for your attention. I am available for questions and further discussion.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normAutofit/>
          </a:bodyPr>
          <a:lstStyle/>
          <a:p>
            <a:r>
              <a:t>The rapid development of Information and Communication Technologies (ICT) has transformed the nature of the educational process. Teachers are required to adapt to an ever-evolving technological environment, making their continuous professional development essential. In this context, the role of ICT Trainers is critical, not only for acquiring technical skills but also for enhancing pedagogical practices.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Aim</a:t>
            </a:r>
          </a:p>
        </p:txBody>
      </p:sp>
      <p:sp>
        <p:nvSpPr>
          <p:cNvPr id="3" name="Content Placeholder 2"/>
          <p:cNvSpPr>
            <a:spLocks noGrp="1"/>
          </p:cNvSpPr>
          <p:nvPr>
            <p:ph idx="1"/>
          </p:nvPr>
        </p:nvSpPr>
        <p:spPr/>
        <p:txBody>
          <a:bodyPr/>
          <a:lstStyle/>
          <a:p>
            <a:r>
              <a:t>This study aims to explore the needs and expectations of teachers from ICT Trainers, focusing on their experiences during professional development activities. Through a qualitative approach, we seek to identify the elements that make training meaningful and effective.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Questions</a:t>
            </a:r>
          </a:p>
        </p:txBody>
      </p:sp>
      <p:sp>
        <p:nvSpPr>
          <p:cNvPr id="3" name="Content Placeholder 2"/>
          <p:cNvSpPr>
            <a:spLocks noGrp="1"/>
          </p:cNvSpPr>
          <p:nvPr>
            <p:ph idx="1"/>
          </p:nvPr>
        </p:nvSpPr>
        <p:spPr/>
        <p:txBody>
          <a:bodyPr/>
          <a:lstStyle/>
          <a:p>
            <a:r>
              <a:t>The study focuses on three key questions: What are the main needs of teachers during ICT training? What expectations do they have from ICT Trainers? And what factors enhance the effectiveness of these training programs?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Methodology</a:t>
            </a:r>
          </a:p>
        </p:txBody>
      </p:sp>
      <p:sp>
        <p:nvSpPr>
          <p:cNvPr id="3" name="Content Placeholder 2"/>
          <p:cNvSpPr>
            <a:spLocks noGrp="1"/>
          </p:cNvSpPr>
          <p:nvPr>
            <p:ph idx="1"/>
          </p:nvPr>
        </p:nvSpPr>
        <p:spPr/>
        <p:txBody>
          <a:bodyPr/>
          <a:lstStyle/>
          <a:p>
            <a:r>
              <a:t>A qualitative methodology was followed using semi-structured interviews. The sample consisted of 15 primary and secondary education teachers. Thematic analysis was used to process the data and identify key patterns and trends.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Participant Profile</a:t>
            </a:r>
          </a:p>
        </p:txBody>
      </p:sp>
      <p:sp>
        <p:nvSpPr>
          <p:cNvPr id="3" name="Content Placeholder 2"/>
          <p:cNvSpPr>
            <a:spLocks noGrp="1"/>
          </p:cNvSpPr>
          <p:nvPr>
            <p:ph idx="1"/>
          </p:nvPr>
        </p:nvSpPr>
        <p:spPr/>
        <p:txBody>
          <a:bodyPr/>
          <a:lstStyle/>
          <a:p>
            <a:r>
              <a:t>Participants included 8 general education and 7 special education teachers, with teaching experience ranging from 5 to 25 years. Their prior training in ICT varied, providing a representative view of diverse needs.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Findings: Teachers’ Needs</a:t>
            </a:r>
          </a:p>
        </p:txBody>
      </p:sp>
      <p:sp>
        <p:nvSpPr>
          <p:cNvPr id="3" name="Content Placeholder 2"/>
          <p:cNvSpPr>
            <a:spLocks noGrp="1"/>
          </p:cNvSpPr>
          <p:nvPr>
            <p:ph idx="1"/>
          </p:nvPr>
        </p:nvSpPr>
        <p:spPr/>
        <p:txBody>
          <a:bodyPr/>
          <a:lstStyle/>
          <a:p>
            <a:r>
              <a:t>Teachers identified the practical application of digital tools in everyday teaching as a key need. They also emphasized the importance of differentiated training based on their level of knowledge and experience. Additionally, they seek ongoing support and guidance even after the training is completed.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Findings: Expectations from Trainers</a:t>
            </a:r>
          </a:p>
        </p:txBody>
      </p:sp>
      <p:sp>
        <p:nvSpPr>
          <p:cNvPr id="3" name="Content Placeholder 2"/>
          <p:cNvSpPr>
            <a:spLocks noGrp="1"/>
          </p:cNvSpPr>
          <p:nvPr>
            <p:ph idx="1"/>
          </p:nvPr>
        </p:nvSpPr>
        <p:spPr/>
        <p:txBody>
          <a:bodyPr/>
          <a:lstStyle/>
          <a:p>
            <a:r>
              <a:t>Teachers’ expectations from ICT Trainers focus on practically oriented training with an emphasis on classroom implementation. They value guidance, accessibility, continuous support, and knowledge of modern pedagogical approaches.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Findings: Desired Trainer Characteristics</a:t>
            </a:r>
          </a:p>
        </p:txBody>
      </p:sp>
      <p:sp>
        <p:nvSpPr>
          <p:cNvPr id="3" name="Content Placeholder 2"/>
          <p:cNvSpPr>
            <a:spLocks noGrp="1"/>
          </p:cNvSpPr>
          <p:nvPr>
            <p:ph idx="1"/>
          </p:nvPr>
        </p:nvSpPr>
        <p:spPr/>
        <p:txBody>
          <a:bodyPr/>
          <a:lstStyle/>
          <a:p>
            <a:r>
              <a:t>Participants highlighted the importance of ICT Trainers having classroom experience, understanding the teacher’s role, and possessing strong communication skills. These characteristics help build trust and effective mentorship.</a:t>
            </a:r>
          </a:p>
        </p:txBody>
      </p:sp>
    </p:spTree>
  </p:cSld>
  <p:clrMapOvr>
    <a:masterClrMapping/>
  </p:clrMapOvr>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Όψη">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TotalTime>
  <Words>575</Words>
  <Application>Microsoft Office PowerPoint</Application>
  <PresentationFormat>Προβολή στην οθόνη (4:3)</PresentationFormat>
  <Paragraphs>32</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Trebuchet MS</vt:lpstr>
      <vt:lpstr>Wingdings 3</vt:lpstr>
      <vt:lpstr>Όψη</vt:lpstr>
      <vt:lpstr>Presentation Teachers’ Needs and Expectations from ICT Trainers: A Qualitative Approach </vt:lpstr>
      <vt:lpstr>Introduction</vt:lpstr>
      <vt:lpstr>Research Aim</vt:lpstr>
      <vt:lpstr>Research Questions</vt:lpstr>
      <vt:lpstr>Methodology</vt:lpstr>
      <vt:lpstr>Participant Profile</vt:lpstr>
      <vt:lpstr>Findings: Teachers’ Needs</vt:lpstr>
      <vt:lpstr>Findings: Expectations from Trainers</vt:lpstr>
      <vt:lpstr>Findings: Desired Trainer Characteristics</vt:lpstr>
      <vt:lpstr>Suggestions from Trainees</vt:lpstr>
      <vt:lpstr>Discussion</vt:lpstr>
      <vt:lpstr>Research Limitations</vt:lpstr>
      <vt:lpstr>Conclusions</vt:lpstr>
      <vt:lpstr>Recommendations for the Future</vt:lpstr>
      <vt:lpstr>Acknowledgements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Teachers’ Needs and Expectations from ICT Trainers: A Qualitative Approach </dc:title>
  <dc:subject/>
  <dc:creator/>
  <cp:keywords/>
  <dc:description>generated using python-pptx</dc:description>
  <cp:lastModifiedBy>user1</cp:lastModifiedBy>
  <cp:revision>3</cp:revision>
  <dcterms:created xsi:type="dcterms:W3CDTF">2013-01-27T09:14:16Z</dcterms:created>
  <dcterms:modified xsi:type="dcterms:W3CDTF">2026-06-24T10:45:29Z</dcterms:modified>
  <cp:category/>
</cp:coreProperties>
</file>