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5" r:id="rId9"/>
    <p:sldId id="262" r:id="rId10"/>
    <p:sldId id="263" r:id="rId11"/>
    <p:sldId id="264" r:id="rId12"/>
    <p:sldId id="267" r:id="rId13"/>
  </p:sldIdLst>
  <p:sldSz cx="12192000" cy="6858000"/>
  <p:notesSz cx="6858000" cy="9144000"/>
  <p:embeddedFontLst>
    <p:embeddedFont>
      <p:font typeface="Atkinson Hyperlegible Next" pitchFamily="2" charset="0"/>
      <p:regular r:id="rId14"/>
      <p:bold r:id="rId15"/>
      <p:italic r:id="rId16"/>
      <p:boldItalic r:id="rId17"/>
    </p:embeddedFont>
  </p:embeddedFont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682"/>
    <a:srgbClr val="2286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3" autoAdjust="0"/>
    <p:restoredTop sz="97027" autoAdjust="0"/>
  </p:normalViewPr>
  <p:slideViewPr>
    <p:cSldViewPr snapToGrid="0">
      <p:cViewPr varScale="1">
        <p:scale>
          <a:sx n="56" d="100"/>
          <a:sy n="56" d="100"/>
        </p:scale>
        <p:origin x="48" y="3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4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font" Target="fonts/font2.fntdata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1.fntdata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ENA KOUVARA" userId="5400d43e3d730d75" providerId="LiveId" clId="{3E9394BA-3A41-4F8F-B5AA-1A6505EDA899}"/>
    <pc:docChg chg="undo custSel addSld delSld modSld sldOrd">
      <pc:chgData name="ELENA KOUVARA" userId="5400d43e3d730d75" providerId="LiveId" clId="{3E9394BA-3A41-4F8F-B5AA-1A6505EDA899}" dt="2026-05-12T08:11:45.505" v="1110" actId="14100"/>
      <pc:docMkLst>
        <pc:docMk/>
      </pc:docMkLst>
      <pc:sldChg chg="addSp delSp modSp mod">
        <pc:chgData name="ELENA KOUVARA" userId="5400d43e3d730d75" providerId="LiveId" clId="{3E9394BA-3A41-4F8F-B5AA-1A6505EDA899}" dt="2026-05-12T05:53:54.092" v="103" actId="14100"/>
        <pc:sldMkLst>
          <pc:docMk/>
          <pc:sldMk cId="4142531083" sldId="256"/>
        </pc:sldMkLst>
        <pc:spChg chg="mod">
          <ac:chgData name="ELENA KOUVARA" userId="5400d43e3d730d75" providerId="LiveId" clId="{3E9394BA-3A41-4F8F-B5AA-1A6505EDA899}" dt="2026-05-12T05:49:12.078" v="1" actId="27636"/>
          <ac:spMkLst>
            <pc:docMk/>
            <pc:sldMk cId="4142531083" sldId="256"/>
            <ac:spMk id="2" creationId="{78414FDE-6BE3-3030-95C9-27FD0ED6F2EA}"/>
          </ac:spMkLst>
        </pc:spChg>
        <pc:spChg chg="mod">
          <ac:chgData name="ELENA KOUVARA" userId="5400d43e3d730d75" providerId="LiveId" clId="{3E9394BA-3A41-4F8F-B5AA-1A6505EDA899}" dt="2026-05-12T05:50:48.847" v="59" actId="1076"/>
          <ac:spMkLst>
            <pc:docMk/>
            <pc:sldMk cId="4142531083" sldId="256"/>
            <ac:spMk id="3" creationId="{87EC5B7D-C014-9159-63F5-3E15E065A315}"/>
          </ac:spMkLst>
        </pc:spChg>
        <pc:spChg chg="add del mod">
          <ac:chgData name="ELENA KOUVARA" userId="5400d43e3d730d75" providerId="LiveId" clId="{3E9394BA-3A41-4F8F-B5AA-1A6505EDA899}" dt="2026-05-12T05:50:45.478" v="58" actId="478"/>
          <ac:spMkLst>
            <pc:docMk/>
            <pc:sldMk cId="4142531083" sldId="256"/>
            <ac:spMk id="5" creationId="{2AE6E930-6E0F-CE69-51F0-5EA196ED4B6F}"/>
          </ac:spMkLst>
        </pc:spChg>
        <pc:spChg chg="add mod">
          <ac:chgData name="ELENA KOUVARA" userId="5400d43e3d730d75" providerId="LiveId" clId="{3E9394BA-3A41-4F8F-B5AA-1A6505EDA899}" dt="2026-05-12T05:53:54.092" v="103" actId="14100"/>
          <ac:spMkLst>
            <pc:docMk/>
            <pc:sldMk cId="4142531083" sldId="256"/>
            <ac:spMk id="7" creationId="{64A227A0-A591-CA2D-3FF7-411DF6BF6F96}"/>
          </ac:spMkLst>
        </pc:spChg>
      </pc:sldChg>
      <pc:sldChg chg="addSp delSp modSp mod">
        <pc:chgData name="ELENA KOUVARA" userId="5400d43e3d730d75" providerId="LiveId" clId="{3E9394BA-3A41-4F8F-B5AA-1A6505EDA899}" dt="2026-05-12T06:56:33.631" v="253" actId="20577"/>
        <pc:sldMkLst>
          <pc:docMk/>
          <pc:sldMk cId="576102439" sldId="257"/>
        </pc:sldMkLst>
        <pc:spChg chg="mod">
          <ac:chgData name="ELENA KOUVARA" userId="5400d43e3d730d75" providerId="LiveId" clId="{3E9394BA-3A41-4F8F-B5AA-1A6505EDA899}" dt="2026-05-12T06:56:06.714" v="248" actId="113"/>
          <ac:spMkLst>
            <pc:docMk/>
            <pc:sldMk cId="576102439" sldId="257"/>
            <ac:spMk id="2" creationId="{E5BBE089-2B1C-6229-8968-41283C0F4DD2}"/>
          </ac:spMkLst>
        </pc:spChg>
        <pc:spChg chg="add del mod">
          <ac:chgData name="ELENA KOUVARA" userId="5400d43e3d730d75" providerId="LiveId" clId="{3E9394BA-3A41-4F8F-B5AA-1A6505EDA899}" dt="2026-05-12T06:40:18.768" v="111" actId="478"/>
          <ac:spMkLst>
            <pc:docMk/>
            <pc:sldMk cId="576102439" sldId="257"/>
            <ac:spMk id="3" creationId="{2B755CBB-5351-0BDA-1F32-64A156BB2808}"/>
          </ac:spMkLst>
        </pc:spChg>
        <pc:spChg chg="del mod">
          <ac:chgData name="ELENA KOUVARA" userId="5400d43e3d730d75" providerId="LiveId" clId="{3E9394BA-3A41-4F8F-B5AA-1A6505EDA899}" dt="2026-05-12T06:40:11.045" v="109"/>
          <ac:spMkLst>
            <pc:docMk/>
            <pc:sldMk cId="576102439" sldId="257"/>
            <ac:spMk id="4" creationId="{3E7C5F6D-B7F9-3FF3-E64E-550483A13B8B}"/>
          </ac:spMkLst>
        </pc:spChg>
        <pc:spChg chg="add mod">
          <ac:chgData name="ELENA KOUVARA" userId="5400d43e3d730d75" providerId="LiveId" clId="{3E9394BA-3A41-4F8F-B5AA-1A6505EDA899}" dt="2026-05-12T06:56:33.631" v="253" actId="20577"/>
          <ac:spMkLst>
            <pc:docMk/>
            <pc:sldMk cId="576102439" sldId="257"/>
            <ac:spMk id="5" creationId="{6DF6210C-7B52-DB2A-F0FB-F52990EE32E9}"/>
          </ac:spMkLst>
        </pc:spChg>
      </pc:sldChg>
      <pc:sldChg chg="addSp delSp modSp mod">
        <pc:chgData name="ELENA KOUVARA" userId="5400d43e3d730d75" providerId="LiveId" clId="{3E9394BA-3A41-4F8F-B5AA-1A6505EDA899}" dt="2026-05-12T06:53:11.931" v="244" actId="20577"/>
        <pc:sldMkLst>
          <pc:docMk/>
          <pc:sldMk cId="2168004906" sldId="258"/>
        </pc:sldMkLst>
        <pc:spChg chg="mod">
          <ac:chgData name="ELENA KOUVARA" userId="5400d43e3d730d75" providerId="LiveId" clId="{3E9394BA-3A41-4F8F-B5AA-1A6505EDA899}" dt="2026-05-12T06:51:33.616" v="221" actId="20577"/>
          <ac:spMkLst>
            <pc:docMk/>
            <pc:sldMk cId="2168004906" sldId="258"/>
            <ac:spMk id="2" creationId="{D98AE188-2A28-DAC4-B6DA-0212414E2BF0}"/>
          </ac:spMkLst>
        </pc:spChg>
        <pc:spChg chg="mod">
          <ac:chgData name="ELENA KOUVARA" userId="5400d43e3d730d75" providerId="LiveId" clId="{3E9394BA-3A41-4F8F-B5AA-1A6505EDA899}" dt="2026-05-12T06:53:11.931" v="244" actId="20577"/>
          <ac:spMkLst>
            <pc:docMk/>
            <pc:sldMk cId="2168004906" sldId="258"/>
            <ac:spMk id="4" creationId="{AFB07290-F4DA-04D6-4C70-A48F4AF09E8E}"/>
          </ac:spMkLst>
        </pc:spChg>
        <pc:spChg chg="add del mod">
          <ac:chgData name="ELENA KOUVARA" userId="5400d43e3d730d75" providerId="LiveId" clId="{3E9394BA-3A41-4F8F-B5AA-1A6505EDA899}" dt="2026-05-12T06:51:13.954" v="210" actId="478"/>
          <ac:spMkLst>
            <pc:docMk/>
            <pc:sldMk cId="2168004906" sldId="258"/>
            <ac:spMk id="5" creationId="{159D8815-D417-895A-FFEC-79BA7FEBF186}"/>
          </ac:spMkLst>
        </pc:spChg>
        <pc:picChg chg="del">
          <ac:chgData name="ELENA KOUVARA" userId="5400d43e3d730d75" providerId="LiveId" clId="{3E9394BA-3A41-4F8F-B5AA-1A6505EDA899}" dt="2026-05-12T06:51:10.405" v="209" actId="478"/>
          <ac:picMkLst>
            <pc:docMk/>
            <pc:sldMk cId="2168004906" sldId="258"/>
            <ac:picMk id="9" creationId="{715F7580-387D-F269-20A2-B1F8923B233D}"/>
          </ac:picMkLst>
        </pc:picChg>
      </pc:sldChg>
      <pc:sldChg chg="addSp delSp modSp mod">
        <pc:chgData name="ELENA KOUVARA" userId="5400d43e3d730d75" providerId="LiveId" clId="{3E9394BA-3A41-4F8F-B5AA-1A6505EDA899}" dt="2026-05-12T07:01:40.887" v="350" actId="122"/>
        <pc:sldMkLst>
          <pc:docMk/>
          <pc:sldMk cId="379905087" sldId="259"/>
        </pc:sldMkLst>
        <pc:spChg chg="mod">
          <ac:chgData name="ELENA KOUVARA" userId="5400d43e3d730d75" providerId="LiveId" clId="{3E9394BA-3A41-4F8F-B5AA-1A6505EDA899}" dt="2026-05-12T07:01:40.887" v="350" actId="122"/>
          <ac:spMkLst>
            <pc:docMk/>
            <pc:sldMk cId="379905087" sldId="259"/>
            <ac:spMk id="2" creationId="{B8EB084E-F5AD-D2C4-DBFF-C870658F9B0C}"/>
          </ac:spMkLst>
        </pc:spChg>
        <pc:spChg chg="mod">
          <ac:chgData name="ELENA KOUVARA" userId="5400d43e3d730d75" providerId="LiveId" clId="{3E9394BA-3A41-4F8F-B5AA-1A6505EDA899}" dt="2026-05-12T06:58:59.208" v="336" actId="20577"/>
          <ac:spMkLst>
            <pc:docMk/>
            <pc:sldMk cId="379905087" sldId="259"/>
            <ac:spMk id="3" creationId="{222C1B08-1A78-962D-3B68-E35FEA0E5F09}"/>
          </ac:spMkLst>
        </pc:spChg>
        <pc:spChg chg="add del mod">
          <ac:chgData name="ELENA KOUVARA" userId="5400d43e3d730d75" providerId="LiveId" clId="{3E9394BA-3A41-4F8F-B5AA-1A6505EDA899}" dt="2026-05-12T06:56:45.997" v="255" actId="478"/>
          <ac:spMkLst>
            <pc:docMk/>
            <pc:sldMk cId="379905087" sldId="259"/>
            <ac:spMk id="5" creationId="{7D2CB301-1C6E-B5E8-3F25-2C68B5FADD02}"/>
          </ac:spMkLst>
        </pc:spChg>
        <pc:picChg chg="del">
          <ac:chgData name="ELENA KOUVARA" userId="5400d43e3d730d75" providerId="LiveId" clId="{3E9394BA-3A41-4F8F-B5AA-1A6505EDA899}" dt="2026-05-12T06:56:43.538" v="254" actId="478"/>
          <ac:picMkLst>
            <pc:docMk/>
            <pc:sldMk cId="379905087" sldId="259"/>
            <ac:picMk id="6" creationId="{44D8F6BB-6A2E-7DC6-7EED-3704DA015BF2}"/>
          </ac:picMkLst>
        </pc:picChg>
      </pc:sldChg>
      <pc:sldChg chg="addSp delSp modSp mod">
        <pc:chgData name="ELENA KOUVARA" userId="5400d43e3d730d75" providerId="LiveId" clId="{3E9394BA-3A41-4F8F-B5AA-1A6505EDA899}" dt="2026-05-12T07:21:58.742" v="500" actId="962"/>
        <pc:sldMkLst>
          <pc:docMk/>
          <pc:sldMk cId="1433530909" sldId="260"/>
        </pc:sldMkLst>
        <pc:spChg chg="mod">
          <ac:chgData name="ELENA KOUVARA" userId="5400d43e3d730d75" providerId="LiveId" clId="{3E9394BA-3A41-4F8F-B5AA-1A6505EDA899}" dt="2026-05-12T07:01:37.589" v="349" actId="122"/>
          <ac:spMkLst>
            <pc:docMk/>
            <pc:sldMk cId="1433530909" sldId="260"/>
            <ac:spMk id="2" creationId="{BBB0A2F4-A580-7715-4E21-180559E4EEBC}"/>
          </ac:spMkLst>
        </pc:spChg>
        <pc:spChg chg="del mod">
          <ac:chgData name="ELENA KOUVARA" userId="5400d43e3d730d75" providerId="LiveId" clId="{3E9394BA-3A41-4F8F-B5AA-1A6505EDA899}" dt="2026-05-12T07:01:54.215" v="351"/>
          <ac:spMkLst>
            <pc:docMk/>
            <pc:sldMk cId="1433530909" sldId="260"/>
            <ac:spMk id="3" creationId="{443722DA-2BA2-6662-BEBC-A9F8B88E5E4B}"/>
          </ac:spMkLst>
        </pc:spChg>
        <pc:spChg chg="add del mod">
          <ac:chgData name="ELENA KOUVARA" userId="5400d43e3d730d75" providerId="LiveId" clId="{3E9394BA-3A41-4F8F-B5AA-1A6505EDA899}" dt="2026-05-12T07:00:20.891" v="344" actId="478"/>
          <ac:spMkLst>
            <pc:docMk/>
            <pc:sldMk cId="1433530909" sldId="260"/>
            <ac:spMk id="6" creationId="{42E58F7F-72C1-9A6E-E0EF-F7A4D981E09E}"/>
          </ac:spMkLst>
        </pc:spChg>
        <pc:spChg chg="add mod">
          <ac:chgData name="ELENA KOUVARA" userId="5400d43e3d730d75" providerId="LiveId" clId="{3E9394BA-3A41-4F8F-B5AA-1A6505EDA899}" dt="2026-05-12T07:06:24.157" v="460" actId="404"/>
          <ac:spMkLst>
            <pc:docMk/>
            <pc:sldMk cId="1433530909" sldId="260"/>
            <ac:spMk id="9" creationId="{4519F931-9BFC-76B2-28F6-19CCF0FDF9BE}"/>
          </ac:spMkLst>
        </pc:spChg>
        <pc:graphicFrameChg chg="del">
          <ac:chgData name="ELENA KOUVARA" userId="5400d43e3d730d75" providerId="LiveId" clId="{3E9394BA-3A41-4F8F-B5AA-1A6505EDA899}" dt="2026-05-12T07:00:19.140" v="343" actId="478"/>
          <ac:graphicFrameMkLst>
            <pc:docMk/>
            <pc:sldMk cId="1433530909" sldId="260"/>
            <ac:graphicFrameMk id="5" creationId="{56B82707-DA21-F089-1B76-58E8410D3399}"/>
          </ac:graphicFrameMkLst>
        </pc:graphicFrameChg>
        <pc:picChg chg="add del mod">
          <ac:chgData name="ELENA KOUVARA" userId="5400d43e3d730d75" providerId="LiveId" clId="{3E9394BA-3A41-4F8F-B5AA-1A6505EDA899}" dt="2026-05-12T07:21:03.227" v="494" actId="478"/>
          <ac:picMkLst>
            <pc:docMk/>
            <pc:sldMk cId="1433530909" sldId="260"/>
            <ac:picMk id="8" creationId="{8CE4DBCA-50F1-A368-1B5C-E3E9467D570E}"/>
          </ac:picMkLst>
        </pc:picChg>
        <pc:picChg chg="add mod">
          <ac:chgData name="ELENA KOUVARA" userId="5400d43e3d730d75" providerId="LiveId" clId="{3E9394BA-3A41-4F8F-B5AA-1A6505EDA899}" dt="2026-05-12T07:21:58.742" v="500" actId="962"/>
          <ac:picMkLst>
            <pc:docMk/>
            <pc:sldMk cId="1433530909" sldId="260"/>
            <ac:picMk id="2051" creationId="{5AE33624-5D61-C6B0-6B12-5FD1036F3179}"/>
          </ac:picMkLst>
        </pc:picChg>
      </pc:sldChg>
      <pc:sldChg chg="addSp delSp modSp mod">
        <pc:chgData name="ELENA KOUVARA" userId="5400d43e3d730d75" providerId="LiveId" clId="{3E9394BA-3A41-4F8F-B5AA-1A6505EDA899}" dt="2026-05-12T07:35:07.774" v="620" actId="962"/>
        <pc:sldMkLst>
          <pc:docMk/>
          <pc:sldMk cId="848916422" sldId="261"/>
        </pc:sldMkLst>
        <pc:spChg chg="mod">
          <ac:chgData name="ELENA KOUVARA" userId="5400d43e3d730d75" providerId="LiveId" clId="{3E9394BA-3A41-4F8F-B5AA-1A6505EDA899}" dt="2026-05-12T07:27:02.769" v="506" actId="2711"/>
          <ac:spMkLst>
            <pc:docMk/>
            <pc:sldMk cId="848916422" sldId="261"/>
            <ac:spMk id="2" creationId="{74403A44-FCB3-B706-2E3C-CEA0E261E8AB}"/>
          </ac:spMkLst>
        </pc:spChg>
        <pc:spChg chg="del mod">
          <ac:chgData name="ELENA KOUVARA" userId="5400d43e3d730d75" providerId="LiveId" clId="{3E9394BA-3A41-4F8F-B5AA-1A6505EDA899}" dt="2026-05-12T07:27:11.971" v="508" actId="478"/>
          <ac:spMkLst>
            <pc:docMk/>
            <pc:sldMk cId="848916422" sldId="261"/>
            <ac:spMk id="3" creationId="{D9256953-435F-D9A7-D118-B0E2E468985B}"/>
          </ac:spMkLst>
        </pc:spChg>
        <pc:spChg chg="add mod">
          <ac:chgData name="ELENA KOUVARA" userId="5400d43e3d730d75" providerId="LiveId" clId="{3E9394BA-3A41-4F8F-B5AA-1A6505EDA899}" dt="2026-05-12T07:34:34.545" v="615" actId="120"/>
          <ac:spMkLst>
            <pc:docMk/>
            <pc:sldMk cId="848916422" sldId="261"/>
            <ac:spMk id="6" creationId="{540E3AD5-28C3-8BAB-2953-68F22C08B2B1}"/>
          </ac:spMkLst>
        </pc:spChg>
        <pc:spChg chg="add del">
          <ac:chgData name="ELENA KOUVARA" userId="5400d43e3d730d75" providerId="LiveId" clId="{3E9394BA-3A41-4F8F-B5AA-1A6505EDA899}" dt="2026-05-12T07:35:03.861" v="618" actId="22"/>
          <ac:spMkLst>
            <pc:docMk/>
            <pc:sldMk cId="848916422" sldId="261"/>
            <ac:spMk id="12" creationId="{DCCED448-D09F-B47C-3ABD-BA54ADF7BA02}"/>
          </ac:spMkLst>
        </pc:spChg>
        <pc:graphicFrameChg chg="del modGraphic">
          <ac:chgData name="ELENA KOUVARA" userId="5400d43e3d730d75" providerId="LiveId" clId="{3E9394BA-3A41-4F8F-B5AA-1A6505EDA899}" dt="2026-05-12T07:07:14.559" v="465" actId="478"/>
          <ac:graphicFrameMkLst>
            <pc:docMk/>
            <pc:sldMk cId="848916422" sldId="261"/>
            <ac:graphicFrameMk id="5" creationId="{A2825540-F9D3-4596-3235-E415E09BF6C1}"/>
          </ac:graphicFrameMkLst>
        </pc:graphicFrameChg>
        <pc:picChg chg="add del mod">
          <ac:chgData name="ELENA KOUVARA" userId="5400d43e3d730d75" providerId="LiveId" clId="{3E9394BA-3A41-4F8F-B5AA-1A6505EDA899}" dt="2026-05-12T07:26:01.200" v="503" actId="478"/>
          <ac:picMkLst>
            <pc:docMk/>
            <pc:sldMk cId="848916422" sldId="261"/>
            <ac:picMk id="8" creationId="{C27FCC7C-8E86-6758-1A72-57C857565DBC}"/>
          </ac:picMkLst>
        </pc:picChg>
        <pc:picChg chg="add mod">
          <ac:chgData name="ELENA KOUVARA" userId="5400d43e3d730d75" providerId="LiveId" clId="{3E9394BA-3A41-4F8F-B5AA-1A6505EDA899}" dt="2026-05-12T07:35:07.774" v="620" actId="962"/>
          <ac:picMkLst>
            <pc:docMk/>
            <pc:sldMk cId="848916422" sldId="261"/>
            <ac:picMk id="10" creationId="{E5AAE006-3502-6C2D-86D0-EF5D5CA5569E}"/>
          </ac:picMkLst>
        </pc:picChg>
      </pc:sldChg>
      <pc:sldChg chg="addSp delSp modSp mod">
        <pc:chgData name="ELENA KOUVARA" userId="5400d43e3d730d75" providerId="LiveId" clId="{3E9394BA-3A41-4F8F-B5AA-1A6505EDA899}" dt="2026-05-12T07:51:53.756" v="907" actId="20577"/>
        <pc:sldMkLst>
          <pc:docMk/>
          <pc:sldMk cId="2136266969" sldId="262"/>
        </pc:sldMkLst>
        <pc:spChg chg="mod">
          <ac:chgData name="ELENA KOUVARA" userId="5400d43e3d730d75" providerId="LiveId" clId="{3E9394BA-3A41-4F8F-B5AA-1A6505EDA899}" dt="2026-05-12T07:45:38.517" v="787" actId="122"/>
          <ac:spMkLst>
            <pc:docMk/>
            <pc:sldMk cId="2136266969" sldId="262"/>
            <ac:spMk id="2" creationId="{513DCFDD-CAAF-282C-D3FD-FA25304977E8}"/>
          </ac:spMkLst>
        </pc:spChg>
        <pc:spChg chg="mod">
          <ac:chgData name="ELENA KOUVARA" userId="5400d43e3d730d75" providerId="LiveId" clId="{3E9394BA-3A41-4F8F-B5AA-1A6505EDA899}" dt="2026-05-12T07:51:53.756" v="907" actId="20577"/>
          <ac:spMkLst>
            <pc:docMk/>
            <pc:sldMk cId="2136266969" sldId="262"/>
            <ac:spMk id="3" creationId="{73625F83-6591-8A7C-5289-50EEBE128FB3}"/>
          </ac:spMkLst>
        </pc:spChg>
        <pc:spChg chg="add del mod">
          <ac:chgData name="ELENA KOUVARA" userId="5400d43e3d730d75" providerId="LiveId" clId="{3E9394BA-3A41-4F8F-B5AA-1A6505EDA899}" dt="2026-05-12T07:35:35.031" v="626" actId="478"/>
          <ac:spMkLst>
            <pc:docMk/>
            <pc:sldMk cId="2136266969" sldId="262"/>
            <ac:spMk id="5" creationId="{CCB1DDA7-ECBB-D671-50F6-A24AE5521A5C}"/>
          </ac:spMkLst>
        </pc:spChg>
        <pc:spChg chg="add del mod">
          <ac:chgData name="ELENA KOUVARA" userId="5400d43e3d730d75" providerId="LiveId" clId="{3E9394BA-3A41-4F8F-B5AA-1A6505EDA899}" dt="2026-05-12T07:45:53.082" v="790" actId="478"/>
          <ac:spMkLst>
            <pc:docMk/>
            <pc:sldMk cId="2136266969" sldId="262"/>
            <ac:spMk id="8" creationId="{357AA689-2E6B-2F14-9AD0-6D226893AB5C}"/>
          </ac:spMkLst>
        </pc:spChg>
        <pc:graphicFrameChg chg="del">
          <ac:chgData name="ELENA KOUVARA" userId="5400d43e3d730d75" providerId="LiveId" clId="{3E9394BA-3A41-4F8F-B5AA-1A6505EDA899}" dt="2026-05-12T07:35:34.047" v="625" actId="478"/>
          <ac:graphicFrameMkLst>
            <pc:docMk/>
            <pc:sldMk cId="2136266969" sldId="262"/>
            <ac:graphicFrameMk id="7" creationId="{DFE9EF4A-405C-DF67-4134-776159CB452D}"/>
          </ac:graphicFrameMkLst>
        </pc:graphicFrameChg>
        <pc:picChg chg="add mod">
          <ac:chgData name="ELENA KOUVARA" userId="5400d43e3d730d75" providerId="LiveId" clId="{3E9394BA-3A41-4F8F-B5AA-1A6505EDA899}" dt="2026-05-12T07:51:22.613" v="906" actId="962"/>
          <ac:picMkLst>
            <pc:docMk/>
            <pc:sldMk cId="2136266969" sldId="262"/>
            <ac:picMk id="10" creationId="{FB64CEBB-4D22-6C6A-8C54-CE78B2B50432}"/>
          </ac:picMkLst>
        </pc:picChg>
      </pc:sldChg>
      <pc:sldChg chg="addSp delSp modSp add mod">
        <pc:chgData name="ELENA KOUVARA" userId="5400d43e3d730d75" providerId="LiveId" clId="{3E9394BA-3A41-4F8F-B5AA-1A6505EDA899}" dt="2026-05-12T07:57:29.946" v="1011" actId="962"/>
        <pc:sldMkLst>
          <pc:docMk/>
          <pc:sldMk cId="3889508495" sldId="263"/>
        </pc:sldMkLst>
        <pc:spChg chg="mod">
          <ac:chgData name="ELENA KOUVARA" userId="5400d43e3d730d75" providerId="LiveId" clId="{3E9394BA-3A41-4F8F-B5AA-1A6505EDA899}" dt="2026-05-12T07:52:21.741" v="909" actId="122"/>
          <ac:spMkLst>
            <pc:docMk/>
            <pc:sldMk cId="3889508495" sldId="263"/>
            <ac:spMk id="2" creationId="{513DCFDD-CAAF-282C-D3FD-FA25304977E8}"/>
          </ac:spMkLst>
        </pc:spChg>
        <pc:spChg chg="mod">
          <ac:chgData name="ELENA KOUVARA" userId="5400d43e3d730d75" providerId="LiveId" clId="{3E9394BA-3A41-4F8F-B5AA-1A6505EDA899}" dt="2026-05-12T07:56:54.692" v="1001" actId="14100"/>
          <ac:spMkLst>
            <pc:docMk/>
            <pc:sldMk cId="3889508495" sldId="263"/>
            <ac:spMk id="3" creationId="{73625F83-6591-8A7C-5289-50EEBE128FB3}"/>
          </ac:spMkLst>
        </pc:spChg>
        <pc:spChg chg="add">
          <ac:chgData name="ELENA KOUVARA" userId="5400d43e3d730d75" providerId="LiveId" clId="{3E9394BA-3A41-4F8F-B5AA-1A6505EDA899}" dt="2026-05-12T07:53:23.671" v="950"/>
          <ac:spMkLst>
            <pc:docMk/>
            <pc:sldMk cId="3889508495" sldId="263"/>
            <ac:spMk id="4" creationId="{79CCD266-6768-48EC-84B8-9B01E9B1755D}"/>
          </ac:spMkLst>
        </pc:spChg>
        <pc:spChg chg="add">
          <ac:chgData name="ELENA KOUVARA" userId="5400d43e3d730d75" providerId="LiveId" clId="{3E9394BA-3A41-4F8F-B5AA-1A6505EDA899}" dt="2026-05-12T07:53:27.862" v="952"/>
          <ac:spMkLst>
            <pc:docMk/>
            <pc:sldMk cId="3889508495" sldId="263"/>
            <ac:spMk id="5" creationId="{0735E2B5-528B-97EC-08A5-01BF5AD20344}"/>
          </ac:spMkLst>
        </pc:spChg>
        <pc:spChg chg="add del">
          <ac:chgData name="ELENA KOUVARA" userId="5400d43e3d730d75" providerId="LiveId" clId="{3E9394BA-3A41-4F8F-B5AA-1A6505EDA899}" dt="2026-05-12T07:57:27.676" v="1009" actId="22"/>
          <ac:spMkLst>
            <pc:docMk/>
            <pc:sldMk cId="3889508495" sldId="263"/>
            <ac:spMk id="9" creationId="{5BDEF664-7CC2-EF97-4D6C-1484242CD859}"/>
          </ac:spMkLst>
        </pc:spChg>
        <pc:picChg chg="add mod">
          <ac:chgData name="ELENA KOUVARA" userId="5400d43e3d730d75" providerId="LiveId" clId="{3E9394BA-3A41-4F8F-B5AA-1A6505EDA899}" dt="2026-05-12T07:57:29.946" v="1011" actId="962"/>
          <ac:picMkLst>
            <pc:docMk/>
            <pc:sldMk cId="3889508495" sldId="263"/>
            <ac:picMk id="7" creationId="{5B6ADEA0-4A21-D06E-242E-8F272E9E4F48}"/>
          </ac:picMkLst>
        </pc:picChg>
      </pc:sldChg>
      <pc:sldChg chg="modSp add mod">
        <pc:chgData name="ELENA KOUVARA" userId="5400d43e3d730d75" providerId="LiveId" clId="{3E9394BA-3A41-4F8F-B5AA-1A6505EDA899}" dt="2026-05-12T07:59:04.184" v="1042" actId="123"/>
        <pc:sldMkLst>
          <pc:docMk/>
          <pc:sldMk cId="3873489468" sldId="264"/>
        </pc:sldMkLst>
        <pc:spChg chg="mod">
          <ac:chgData name="ELENA KOUVARA" userId="5400d43e3d730d75" providerId="LiveId" clId="{3E9394BA-3A41-4F8F-B5AA-1A6505EDA899}" dt="2026-05-12T07:58:32.067" v="1018"/>
          <ac:spMkLst>
            <pc:docMk/>
            <pc:sldMk cId="3873489468" sldId="264"/>
            <ac:spMk id="2" creationId="{513DCFDD-CAAF-282C-D3FD-FA25304977E8}"/>
          </ac:spMkLst>
        </pc:spChg>
        <pc:spChg chg="mod">
          <ac:chgData name="ELENA KOUVARA" userId="5400d43e3d730d75" providerId="LiveId" clId="{3E9394BA-3A41-4F8F-B5AA-1A6505EDA899}" dt="2026-05-12T07:59:04.184" v="1042" actId="123"/>
          <ac:spMkLst>
            <pc:docMk/>
            <pc:sldMk cId="3873489468" sldId="264"/>
            <ac:spMk id="3" creationId="{73625F83-6591-8A7C-5289-50EEBE128FB3}"/>
          </ac:spMkLst>
        </pc:spChg>
      </pc:sldChg>
      <pc:sldChg chg="addSp delSp modSp add mod ord">
        <pc:chgData name="ELENA KOUVARA" userId="5400d43e3d730d75" providerId="LiveId" clId="{3E9394BA-3A41-4F8F-B5AA-1A6505EDA899}" dt="2026-05-12T07:44:37.062" v="772"/>
        <pc:sldMkLst>
          <pc:docMk/>
          <pc:sldMk cId="2857168569" sldId="265"/>
        </pc:sldMkLst>
        <pc:spChg chg="mod">
          <ac:chgData name="ELENA KOUVARA" userId="5400d43e3d730d75" providerId="LiveId" clId="{3E9394BA-3A41-4F8F-B5AA-1A6505EDA899}" dt="2026-05-12T07:37:30.344" v="634" actId="122"/>
          <ac:spMkLst>
            <pc:docMk/>
            <pc:sldMk cId="2857168569" sldId="265"/>
            <ac:spMk id="2" creationId="{513DCFDD-CAAF-282C-D3FD-FA25304977E8}"/>
          </ac:spMkLst>
        </pc:spChg>
        <pc:spChg chg="mod">
          <ac:chgData name="ELENA KOUVARA" userId="5400d43e3d730d75" providerId="LiveId" clId="{3E9394BA-3A41-4F8F-B5AA-1A6505EDA899}" dt="2026-05-12T07:44:09.824" v="768" actId="14100"/>
          <ac:spMkLst>
            <pc:docMk/>
            <pc:sldMk cId="2857168569" sldId="265"/>
            <ac:spMk id="3" creationId="{73625F83-6591-8A7C-5289-50EEBE128FB3}"/>
          </ac:spMkLst>
        </pc:spChg>
        <pc:spChg chg="add">
          <ac:chgData name="ELENA KOUVARA" userId="5400d43e3d730d75" providerId="LiveId" clId="{3E9394BA-3A41-4F8F-B5AA-1A6505EDA899}" dt="2026-05-12T07:37:57.071" v="638"/>
          <ac:spMkLst>
            <pc:docMk/>
            <pc:sldMk cId="2857168569" sldId="265"/>
            <ac:spMk id="4" creationId="{D3F8CD53-11A3-70D5-170E-A3E345D886AF}"/>
          </ac:spMkLst>
        </pc:spChg>
        <pc:spChg chg="add">
          <ac:chgData name="ELENA KOUVARA" userId="5400d43e3d730d75" providerId="LiveId" clId="{3E9394BA-3A41-4F8F-B5AA-1A6505EDA899}" dt="2026-05-12T07:38:02.480" v="640"/>
          <ac:spMkLst>
            <pc:docMk/>
            <pc:sldMk cId="2857168569" sldId="265"/>
            <ac:spMk id="5" creationId="{D0942E33-9BA0-0926-21BC-7E31D246A65F}"/>
          </ac:spMkLst>
        </pc:spChg>
        <pc:spChg chg="add del">
          <ac:chgData name="ELENA KOUVARA" userId="5400d43e3d730d75" providerId="LiveId" clId="{3E9394BA-3A41-4F8F-B5AA-1A6505EDA899}" dt="2026-05-12T07:41:09.299" v="731" actId="478"/>
          <ac:spMkLst>
            <pc:docMk/>
            <pc:sldMk cId="2857168569" sldId="265"/>
            <ac:spMk id="9" creationId="{BE435D02-6E5C-5CEF-431B-B30581ECC770}"/>
          </ac:spMkLst>
        </pc:spChg>
        <pc:picChg chg="add del mod ord">
          <ac:chgData name="ELENA KOUVARA" userId="5400d43e3d730d75" providerId="LiveId" clId="{3E9394BA-3A41-4F8F-B5AA-1A6505EDA899}" dt="2026-05-12T07:41:29.172" v="734" actId="478"/>
          <ac:picMkLst>
            <pc:docMk/>
            <pc:sldMk cId="2857168569" sldId="265"/>
            <ac:picMk id="7" creationId="{DB71011F-1C03-832B-A84A-7404CC2B2F57}"/>
          </ac:picMkLst>
        </pc:picChg>
        <pc:picChg chg="add mod">
          <ac:chgData name="ELENA KOUVARA" userId="5400d43e3d730d75" providerId="LiveId" clId="{3E9394BA-3A41-4F8F-B5AA-1A6505EDA899}" dt="2026-05-12T07:44:15.393" v="770" actId="14100"/>
          <ac:picMkLst>
            <pc:docMk/>
            <pc:sldMk cId="2857168569" sldId="265"/>
            <ac:picMk id="3076" creationId="{564FB0CF-740D-A71E-FE94-21ECA4DD920E}"/>
          </ac:picMkLst>
        </pc:picChg>
      </pc:sldChg>
      <pc:sldChg chg="new del ord">
        <pc:chgData name="ELENA KOUVARA" userId="5400d43e3d730d75" providerId="LiveId" clId="{3E9394BA-3A41-4F8F-B5AA-1A6505EDA899}" dt="2026-05-12T08:04:03.470" v="1047" actId="47"/>
        <pc:sldMkLst>
          <pc:docMk/>
          <pc:sldMk cId="1547238574" sldId="266"/>
        </pc:sldMkLst>
      </pc:sldChg>
      <pc:sldChg chg="addSp modSp new mod">
        <pc:chgData name="ELENA KOUVARA" userId="5400d43e3d730d75" providerId="LiveId" clId="{3E9394BA-3A41-4F8F-B5AA-1A6505EDA899}" dt="2026-05-12T08:11:45.505" v="1110" actId="14100"/>
        <pc:sldMkLst>
          <pc:docMk/>
          <pc:sldMk cId="661780122" sldId="267"/>
        </pc:sldMkLst>
        <pc:spChg chg="mod">
          <ac:chgData name="ELENA KOUVARA" userId="5400d43e3d730d75" providerId="LiveId" clId="{3E9394BA-3A41-4F8F-B5AA-1A6505EDA899}" dt="2026-05-12T08:08:22.632" v="1098" actId="20577"/>
          <ac:spMkLst>
            <pc:docMk/>
            <pc:sldMk cId="661780122" sldId="267"/>
            <ac:spMk id="2" creationId="{5AA386AC-4BA4-475C-5A64-84F26A1348B9}"/>
          </ac:spMkLst>
        </pc:spChg>
        <pc:spChg chg="mod">
          <ac:chgData name="ELENA KOUVARA" userId="5400d43e3d730d75" providerId="LiveId" clId="{3E9394BA-3A41-4F8F-B5AA-1A6505EDA899}" dt="2026-05-12T08:11:39.043" v="1108" actId="1076"/>
          <ac:spMkLst>
            <pc:docMk/>
            <pc:sldMk cId="661780122" sldId="267"/>
            <ac:spMk id="3" creationId="{29D63867-FF8B-D6BB-7F1D-78CD5CEA07ED}"/>
          </ac:spMkLst>
        </pc:spChg>
        <pc:picChg chg="add mod">
          <ac:chgData name="ELENA KOUVARA" userId="5400d43e3d730d75" providerId="LiveId" clId="{3E9394BA-3A41-4F8F-B5AA-1A6505EDA899}" dt="2026-05-12T08:11:45.505" v="1110" actId="14100"/>
          <ac:picMkLst>
            <pc:docMk/>
            <pc:sldMk cId="661780122" sldId="267"/>
            <ac:picMk id="5" creationId="{1EAF2DEB-5A68-E909-3077-5FEFFB1F1EC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084D90-C575-89A5-8499-5A8208299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BFB6950-97C1-61AC-C8A6-FF4AD49B1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00E725-7960-E537-3F78-CE87E90E0A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65C77D-9E39-357F-C8AA-D4D0C1B74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932EB8-161C-23DC-A887-4DFEE6A18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949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B2181A-105D-1CA7-7DEC-45A5ACCED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DB2C003-2341-FF90-406F-3EFFFA9DAF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0D499FB-99BD-2A79-32EB-0449C8E996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863F079-3E7E-583F-3762-AEFCD40EFF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AEDA7D5-E8A7-D658-B655-68EFAC9A3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B8425E-C6C4-DB61-97B4-46E73A481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950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64F68D-E4B3-56DD-CC19-C6703C10F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D97E6F4-59A8-DC4C-BBA7-321528D6A6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667E90-A90C-927C-13C3-8A32960262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3BEAE4-E7E5-51F5-2E88-A407471E5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3203A7-DA87-0AC4-0198-BA2FFD969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783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91F570A-F72F-53A7-E094-3005D0BED1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F8614B1-9D6F-BD79-59E4-7341FEFF58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6FBCBF-44B4-BE86-6E73-F390619F0A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4B3A8B-07C2-0E1E-1353-8E161E525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3F4E3F-F990-AA92-A1DA-FF1B5CF7B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18958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084D90-C575-89A5-8499-5A8208299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BFB6950-97C1-61AC-C8A6-FF4AD49B1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00E725-7960-E537-3F78-CE87E90E0A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65C77D-9E39-357F-C8AA-D4D0C1B74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932EB8-161C-23DC-A887-4DFEE6A18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25590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6D391D-76E1-B2AF-EDAD-7C6E19863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651AE4-A676-E45E-025B-C0B9A5D3C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BA88D7-6F5D-1786-44CC-345BCFAE6E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A45488-D835-4FFE-D4FB-B5284E478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2931E5-F51D-FB97-B49A-AB7FAE7B4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2367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CD666C-BD17-FF4C-938F-6C4257E59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C36D2AE-460B-D3F6-F67A-A224779287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63256D-1F19-15EC-8247-C29717C9B5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5EB9A1-F95F-564B-0011-CED9EFD89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57E785-52C1-4737-1903-3C05BFD4F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5300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C3443D-8616-1CB3-7DF1-D4FD00162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7D35FC-7F8E-C22E-EF7F-1429BE6026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F34C23E-8A4A-F796-6962-51C4ACBB9E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DFB1DBF-B6B0-F01A-7157-974867C731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001A622-BA48-9C73-1E28-57F94FB85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D9F77AA-D863-AA38-B58B-DB3C144FB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7729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F44431-9A7E-BE15-F97A-38A4B5D37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C11D34-1F1D-B331-4331-5276D83CBA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EDDD502-B3EB-A47A-9C97-E86BD35C29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11F25C8-4581-432C-5C72-01624D2B9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689C38C-69A4-6570-6210-0A25D2F1E7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1E9AD72-5C9B-F770-7641-EBED7104F3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9AB7B5A-8FC9-6B69-728C-770732FA6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E304D67-6460-3BF8-E037-AD1975151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9433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FF13D5-EDC3-9940-5996-D2B7409A8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9CC841-0DA5-94B7-B944-68DA36E645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A696029-7134-ECCA-CE06-D1CFFDB19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8CA881F-52CA-2DF2-3403-BE1E8F127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44529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69306AD-289E-DD09-807B-25F080CD62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7CC06F4-0546-9B00-3A8C-EF21FFBA8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7EDFDA8-8C05-56A2-DCED-206FC162B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7244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6D391D-76E1-B2AF-EDAD-7C6E19863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651AE4-A676-E45E-025B-C0B9A5D3C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BA88D7-6F5D-1786-44CC-345BCFAE6E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A45488-D835-4FFE-D4FB-B5284E478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2931E5-F51D-FB97-B49A-AB7FAE7B4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03589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77D31F-0E61-1BA3-E9BD-408B24A1A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D0ACDF-7644-5137-0577-F65ACB2DA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0A245C4-3F8C-F896-79A0-932810A30A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C6A1FA8-365A-477C-FD50-9FD12C4CFB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22816D9-DF30-6377-79EF-9E299FF67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0D84A25-F7C6-D55B-658D-92ED9E95F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8667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B2181A-105D-1CA7-7DEC-45A5ACCED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DB2C003-2341-FF90-406F-3EFFFA9DAF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0D499FB-99BD-2A79-32EB-0449C8E996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863F079-3E7E-583F-3762-AEFCD40EFF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AEDA7D5-E8A7-D658-B655-68EFAC9A3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B8425E-C6C4-DB61-97B4-46E73A481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08810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64F68D-E4B3-56DD-CC19-C6703C10F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D97E6F4-59A8-DC4C-BBA7-321528D6A6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667E90-A90C-927C-13C3-8A32960262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3BEAE4-E7E5-51F5-2E88-A407471E5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3203A7-DA87-0AC4-0198-BA2FFD969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20379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91F570A-F72F-53A7-E094-3005D0BED1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F8614B1-9D6F-BD79-59E4-7341FEFF58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6FBCBF-44B4-BE86-6E73-F390619F0A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4B3A8B-07C2-0E1E-1353-8E161E525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3F4E3F-F990-AA92-A1DA-FF1B5CF7B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414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CD666C-BD17-FF4C-938F-6C4257E59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C36D2AE-460B-D3F6-F67A-A224779287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63256D-1F19-15EC-8247-C29717C9B5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5EB9A1-F95F-564B-0011-CED9EFD89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57E785-52C1-4737-1903-3C05BFD4F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9834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C3443D-8616-1CB3-7DF1-D4FD00162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7D35FC-7F8E-C22E-EF7F-1429BE6026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F34C23E-8A4A-F796-6962-51C4ACBB9E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DFB1DBF-B6B0-F01A-7157-974867C731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001A622-BA48-9C73-1E28-57F94FB85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D9F77AA-D863-AA38-B58B-DB3C144FB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1970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F44431-9A7E-BE15-F97A-38A4B5D37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C11D34-1F1D-B331-4331-5276D83CBA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EDDD502-B3EB-A47A-9C97-E86BD35C29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11F25C8-4581-432C-5C72-01624D2B9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689C38C-69A4-6570-6210-0A25D2F1E7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1E9AD72-5C9B-F770-7641-EBED7104F3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9AB7B5A-8FC9-6B69-728C-770732FA6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E304D67-6460-3BF8-E037-AD1975151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6516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F44431-9A7E-BE15-F97A-38A4B5D37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C11D34-1F1D-B331-4331-5276D83CBA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10512424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EDDD502-B3EB-A47A-9C97-E86BD35C29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10512424" cy="368458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1E9AD72-5C9B-F770-7641-EBED7104F3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9AB7B5A-8FC9-6B69-728C-770732FA6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E304D67-6460-3BF8-E037-AD1975151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2633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FF13D5-EDC3-9940-5996-D2B7409A8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9CC841-0DA5-94B7-B944-68DA36E645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A696029-7134-ECCA-CE06-D1CFFDB19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8CA881F-52CA-2DF2-3403-BE1E8F127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4727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69306AD-289E-DD09-807B-25F080CD62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7CC06F4-0546-9B00-3A8C-EF21FFBA8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7EDFDA8-8C05-56A2-DCED-206FC162B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3943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77D31F-0E61-1BA3-E9BD-408B24A1A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D0ACDF-7644-5137-0577-F65ACB2DA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0A245C4-3F8C-F896-79A0-932810A30A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C6A1FA8-365A-477C-FD50-9FD12C4CFB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36F695-0F61-4773-AA79-E12E30D46A9C}" type="datetimeFigureOut">
              <a:rPr lang="es-ES" smtClean="0"/>
              <a:t>12/05/2026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22816D9-DF30-6377-79EF-9E299FF67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0D84A25-F7C6-D55B-658D-92ED9E95F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59E4E6-3BFE-444A-8318-F8A7F6C26A9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8306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2E11474-35EC-0C4B-3FC3-E5FA76E07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A2C1576-FA9C-B489-6336-4AD82FF8B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197EF96-82B3-FB37-EB14-0847942997C1}"/>
              </a:ext>
            </a:extLst>
          </p:cNvPr>
          <p:cNvSpPr txBox="1"/>
          <p:nvPr userDrawn="1"/>
        </p:nvSpPr>
        <p:spPr>
          <a:xfrm>
            <a:off x="838200" y="6282047"/>
            <a:ext cx="16912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859E4E6-3BFE-444A-8318-F8A7F6C26A91}" type="slidenum">
              <a:rPr lang="es-ES" sz="1200" smtClean="0">
                <a:latin typeface="Atkinson Hyperlegible Next" pitchFamily="2" charset="0"/>
                <a:cs typeface="Arial" panose="020B0604020202020204" pitchFamily="34" charset="0"/>
              </a:rPr>
              <a:pPr/>
              <a:t>‹#›</a:t>
            </a:fld>
            <a:endParaRPr lang="es-ES" sz="1200" dirty="0">
              <a:latin typeface="Atkinson Hyperlegible Next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608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72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tkinson Hyperlegible Next" pitchFamily="2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tkinson Hyperlegible Next" pitchFamily="2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tkinson Hyperlegible Next" pitchFamily="2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tkinson Hyperlegible Next" pitchFamily="2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2E11474-35EC-0C4B-3FC3-E5FA76E07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A2C1576-FA9C-B489-6336-4AD82FF8B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197EF96-82B3-FB37-EB14-0847942997C1}"/>
              </a:ext>
            </a:extLst>
          </p:cNvPr>
          <p:cNvSpPr txBox="1"/>
          <p:nvPr userDrawn="1"/>
        </p:nvSpPr>
        <p:spPr>
          <a:xfrm>
            <a:off x="838200" y="6282047"/>
            <a:ext cx="16912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859E4E6-3BFE-444A-8318-F8A7F6C26A91}" type="slidenum">
              <a:rPr lang="es-ES" sz="1200" smtClean="0">
                <a:solidFill>
                  <a:schemeClr val="bg1"/>
                </a:solidFill>
                <a:latin typeface="Atkinson Hyperlegible Next" pitchFamily="2" charset="0"/>
                <a:cs typeface="Arial" panose="020B0604020202020204" pitchFamily="34" charset="0"/>
              </a:rPr>
              <a:pPr/>
              <a:t>‹#›</a:t>
            </a:fld>
            <a:endParaRPr lang="es-ES" sz="1200" dirty="0">
              <a:solidFill>
                <a:schemeClr val="bg1"/>
              </a:solidFill>
              <a:latin typeface="Atkinson Hyperlegible Next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699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tkinson Hyperlegible Next" pitchFamily="2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tkinson Hyperlegible Next" pitchFamily="2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Atkinson Hyperlegible Next" pitchFamily="2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tkinson Hyperlegible Next" pitchFamily="2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mailto:ek93@alu.ua.e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4FDE-6BE3-3030-95C9-27FD0ED6F2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Medieval Roots of the Mediterranean Diet &amp; Agri-Technology</a:t>
            </a: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7EC5B7D-C014-9159-63F5-3E15E065A3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4818" y="3509963"/>
            <a:ext cx="9144000" cy="1026994"/>
          </a:xfrm>
        </p:spPr>
        <p:txBody>
          <a:bodyPr/>
          <a:lstStyle/>
          <a:p>
            <a:r>
              <a:rPr lang="es-ES" dirty="0"/>
              <a:t>INTERCULTURAL TRANSFERS IN MEDITERRANEAN EUROPE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A227A0-A591-CA2D-3FF7-411DF6BF6F96}"/>
              </a:ext>
            </a:extLst>
          </p:cNvPr>
          <p:cNvSpPr txBox="1"/>
          <p:nvPr/>
        </p:nvSpPr>
        <p:spPr>
          <a:xfrm>
            <a:off x="603913" y="5112733"/>
            <a:ext cx="653386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KOUVARA ELENI, PHD CANDIDATE </a:t>
            </a:r>
          </a:p>
          <a:p>
            <a:r>
              <a:rPr lang="es-ES_tradnl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Program: E020 Intercultural and Historical Transfers in the Mediterranean Medieval Europe</a:t>
            </a:r>
            <a:endParaRPr lang="es-ES_tradnl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531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3DCFDD-CAAF-282C-D3FD-FA2530497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>
                <a:latin typeface="Arial" panose="020B0604020202020204" pitchFamily="34" charset="0"/>
              </a:rPr>
              <a:t>Selected References</a:t>
            </a:r>
            <a:endParaRPr lang="es-ES" dirty="0">
              <a:latin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625F83-6591-8A7C-5289-50EEBE128F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5785" y="1842447"/>
            <a:ext cx="11430455" cy="4334515"/>
          </a:xfrm>
        </p:spPr>
        <p:txBody>
          <a:bodyPr>
            <a:normAutofit fontScale="77500" lnSpcReduction="20000"/>
          </a:bodyPr>
          <a:lstStyle/>
          <a:p>
            <a:pPr marL="457200" lvl="1" indent="0" algn="just">
              <a:buNone/>
            </a:pPr>
            <a:r>
              <a:rPr lang="es-ES_tradnl" dirty="0">
                <a:latin typeface="Arial" panose="020B0604020202020204" pitchFamily="34" charset="0"/>
              </a:rPr>
              <a:t>Glick, T. F. (1996). </a:t>
            </a:r>
            <a:r>
              <a:rPr lang="es-ES_tradnl" i="1" dirty="0">
                <a:latin typeface="Arial" panose="020B0604020202020204" pitchFamily="34" charset="0"/>
              </a:rPr>
              <a:t>Irrigation and hydraulic technology in medieval Spain</a:t>
            </a:r>
            <a:r>
              <a:rPr lang="es-ES_tradnl" dirty="0">
                <a:latin typeface="Arial" panose="020B0604020202020204" pitchFamily="34" charset="0"/>
              </a:rPr>
              <a:t>. Variorum.</a:t>
            </a:r>
          </a:p>
          <a:p>
            <a:pPr marL="457200" lvl="1" indent="0" algn="just">
              <a:buNone/>
            </a:pPr>
            <a:r>
              <a:rPr lang="es-ES_tradnl" dirty="0">
                <a:latin typeface="Arial" panose="020B0604020202020204" pitchFamily="34" charset="0"/>
              </a:rPr>
              <a:t>Trillo San José, C. (2004). </a:t>
            </a:r>
            <a:r>
              <a:rPr lang="es-ES_tradnl" i="1" dirty="0">
                <a:latin typeface="Arial" panose="020B0604020202020204" pitchFamily="34" charset="0"/>
              </a:rPr>
              <a:t>Water management and agricultural landscape in Al-Andalus</a:t>
            </a:r>
            <a:r>
              <a:rPr lang="es-ES_tradnl" dirty="0">
                <a:latin typeface="Arial" panose="020B0604020202020204" pitchFamily="34" charset="0"/>
              </a:rPr>
              <a:t>. Brill.</a:t>
            </a:r>
          </a:p>
          <a:p>
            <a:pPr marL="457200" lvl="1" indent="0" algn="just">
              <a:buNone/>
            </a:pPr>
            <a:r>
              <a:rPr lang="es-ES_tradnl" dirty="0">
                <a:latin typeface="Arial" panose="020B0604020202020204" pitchFamily="34" charset="0"/>
              </a:rPr>
              <a:t>Watson, A. M. (1983). </a:t>
            </a:r>
            <a:r>
              <a:rPr lang="es-ES_tradnl" i="1" dirty="0">
                <a:latin typeface="Arial" panose="020B0604020202020204" pitchFamily="34" charset="0"/>
              </a:rPr>
              <a:t>Agricultural innovation in the early Islamic world: The diffusion of crops and farming techniques, 700–1100</a:t>
            </a:r>
            <a:r>
              <a:rPr lang="es-ES_tradnl" dirty="0">
                <a:latin typeface="Arial" panose="020B0604020202020204" pitchFamily="34" charset="0"/>
              </a:rPr>
              <a:t>. Cambridge University Press.</a:t>
            </a:r>
          </a:p>
          <a:p>
            <a:pPr marL="457200" lvl="1" indent="0" algn="just">
              <a:buNone/>
            </a:pPr>
            <a:r>
              <a:rPr lang="es-ES_tradnl" dirty="0">
                <a:latin typeface="Arial" panose="020B0604020202020204" pitchFamily="34" charset="0"/>
              </a:rPr>
              <a:t>Willett, W., Rockström, J., Loken, B., Springmann, M., Lang, T., Vermeulen, S., Garnett, T., Tilman, D., DeClerck, F., Wood, A., Jonell, M., Clark, M., Springmann, M., &amp; Murray, C. J. L. (2019). Food in the Anthropocene: The EAT–Lancet Commission on healthy diets from sustainable food systems. </a:t>
            </a:r>
            <a:r>
              <a:rPr lang="es-ES_tradnl" i="1" dirty="0">
                <a:latin typeface="Arial" panose="020B0604020202020204" pitchFamily="34" charset="0"/>
              </a:rPr>
              <a:t>The Lancet</a:t>
            </a:r>
            <a:r>
              <a:rPr lang="es-ES_tradnl" dirty="0">
                <a:latin typeface="Arial" panose="020B0604020202020204" pitchFamily="34" charset="0"/>
              </a:rPr>
              <a:t>, </a:t>
            </a:r>
            <a:r>
              <a:rPr lang="es-ES_tradnl" i="1" dirty="0">
                <a:latin typeface="Arial" panose="020B0604020202020204" pitchFamily="34" charset="0"/>
              </a:rPr>
              <a:t>393</a:t>
            </a:r>
            <a:r>
              <a:rPr lang="es-ES_tradnl" dirty="0">
                <a:latin typeface="Arial" panose="020B0604020202020204" pitchFamily="34" charset="0"/>
              </a:rPr>
              <a:t>(10170), 447–492. </a:t>
            </a:r>
          </a:p>
        </p:txBody>
      </p:sp>
    </p:spTree>
    <p:extLst>
      <p:ext uri="{BB962C8B-B14F-4D97-AF65-F5344CB8AC3E}">
        <p14:creationId xmlns:p14="http://schemas.microsoft.com/office/powerpoint/2010/main" val="3873489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A386AC-4BA4-475C-5A64-84F26A134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/>
              <a:t>Thank You &amp; Digital Q&amp;A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9D63867-FF8B-D6BB-7F1D-78CD5CEA0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71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2800" b="1" dirty="0">
                <a:latin typeface="Arial" panose="020B0604020202020204" pitchFamily="34" charset="0"/>
              </a:rPr>
              <a:t>Virtual Q&amp;A &amp; Discussion </a:t>
            </a:r>
          </a:p>
          <a:p>
            <a:r>
              <a:rPr lang="en-US" sz="2400" dirty="0">
                <a:latin typeface="Arial" panose="020B0604020202020204" pitchFamily="34" charset="0"/>
              </a:rPr>
              <a:t>Please leave your questions or comments in the </a:t>
            </a: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</a:rPr>
              <a:t>conference platform platform/chat.</a:t>
            </a:r>
          </a:p>
          <a:p>
            <a:pPr marL="0" indent="0">
              <a:buNone/>
            </a:pPr>
            <a:r>
              <a:rPr lang="es-ES_tradnl" sz="2800" b="1" dirty="0">
                <a:latin typeface="Arial" panose="020B0604020202020204" pitchFamily="34" charset="0"/>
              </a:rPr>
              <a:t>Contact Information </a:t>
            </a:r>
          </a:p>
          <a:p>
            <a:r>
              <a:rPr lang="es-ES_tradnl" sz="2400" dirty="0">
                <a:latin typeface="Arial" panose="020B0604020202020204" pitchFamily="34" charset="0"/>
              </a:rPr>
              <a:t>Email: </a:t>
            </a:r>
            <a:r>
              <a:rPr lang="es-ES_tradnl" sz="2400" u="sng" dirty="0">
                <a:latin typeface="Arial" panose="020B0604020202020204" pitchFamily="34" charset="0"/>
                <a:hlinkClick r:id="rId2" tooltip="ek93@alu.ua.es"/>
              </a:rPr>
              <a:t>ek93@alu.ua.es</a:t>
            </a:r>
            <a:endParaRPr lang="es-ES_tradnl" sz="2400" dirty="0">
              <a:latin typeface="Arial" panose="020B0604020202020204" pitchFamily="34" charset="0"/>
            </a:endParaRPr>
          </a:p>
          <a:p>
            <a:r>
              <a:rPr lang="es-ES_tradnl" sz="2400" dirty="0">
                <a:latin typeface="Arial" panose="020B0604020202020204" pitchFamily="34" charset="0"/>
              </a:rPr>
              <a:t>University of Alicante | Department of Medieval Europe</a:t>
            </a:r>
          </a:p>
          <a:p>
            <a:pPr marL="0" indent="0">
              <a:buNone/>
            </a:pPr>
            <a:endParaRPr lang="el-GR" sz="2400" dirty="0">
              <a:latin typeface="Arial" panose="020B0604020202020204" pitchFamily="34" charset="0"/>
            </a:endParaRP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1EAF2DEB-5A68-E909-3077-5FEFFB1F1E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2834" y="1306411"/>
            <a:ext cx="3667195" cy="4870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78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BBE089-2B1C-6229-8968-41283C0F4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Introduction: The Resilient Food System</a:t>
            </a:r>
            <a:endParaRPr lang="es-E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DF6210C-7B52-DB2A-F0FB-F52990EE32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35451" y="2281874"/>
            <a:ext cx="10721098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ES_tradnl" sz="2800" b="1" dirty="0">
                <a:latin typeface="Arial" panose="020B0604020202020204" pitchFamily="34" charset="0"/>
              </a:rPr>
              <a:t>Definition: Beyond Nutritional Metrics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ES_tradnl" sz="2400" dirty="0">
                <a:latin typeface="Arial" panose="020B0604020202020204" pitchFamily="34" charset="0"/>
              </a:rPr>
              <a:t> - The Mediterranean Diet as a dynamic socio-ecological landscape.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s-ES_tradnl" sz="24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ES_tradnl" sz="2800" b="1" dirty="0">
                <a:latin typeface="Arial" panose="020B0604020202020204" pitchFamily="34" charset="0"/>
              </a:rPr>
              <a:t>The Historical Paradox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ES_tradnl" sz="2400" dirty="0">
                <a:latin typeface="Arial" panose="020B0604020202020204" pitchFamily="34" charset="0"/>
              </a:rPr>
              <a:t> - </a:t>
            </a:r>
            <a:r>
              <a:rPr lang="en-US" sz="2400" dirty="0">
                <a:latin typeface="Arial" panose="020B0604020202020204" pitchFamily="34" charset="0"/>
              </a:rPr>
              <a:t>Long-term survival through environmental and political shifts.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dirty="0">
                <a:latin typeface="Arial" panose="020B0604020202020204" pitchFamily="34" charset="0"/>
              </a:rPr>
              <a:t> 	</a:t>
            </a:r>
            <a:r>
              <a:rPr lang="en-US" sz="2200" dirty="0">
                <a:latin typeface="Arial" panose="020B0604020202020204" pitchFamily="34" charset="0"/>
              </a:rPr>
              <a:t>Focus on medieval technology as the resilience baseline.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l-GR" altLang="el-GR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102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8AE188-2A28-DAC4-B6DA-0212414E2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/>
              <a:t>The Medieval Historical Framework</a:t>
            </a:r>
            <a:endParaRPr lang="es-ES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FB07290-F4DA-04D6-4C70-A48F4AF09E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230134" cy="4351338"/>
          </a:xfrm>
        </p:spPr>
        <p:txBody>
          <a:bodyPr>
            <a:normAutofit lnSpcReduction="10000"/>
          </a:bodyPr>
          <a:lstStyle/>
          <a:p>
            <a:pPr lvl="1"/>
            <a:r>
              <a:rPr lang="en-US" b="1" dirty="0"/>
              <a:t>The Mediterranean as a Fluid Network</a:t>
            </a:r>
            <a:endParaRPr lang="en-US" dirty="0"/>
          </a:p>
          <a:p>
            <a:pPr lvl="2"/>
            <a:r>
              <a:rPr lang="en-US" dirty="0"/>
              <a:t>Continuous exchange of agronomic knowledge and botanical species</a:t>
            </a:r>
          </a:p>
          <a:p>
            <a:pPr lvl="1"/>
            <a:r>
              <a:rPr lang="en-US" b="1" dirty="0"/>
              <a:t>Key Vectors of Transfer</a:t>
            </a:r>
            <a:endParaRPr lang="en-US" dirty="0"/>
          </a:p>
          <a:p>
            <a:pPr lvl="2"/>
            <a:r>
              <a:rPr lang="en-US" dirty="0"/>
              <a:t>Convergence of Byzantine, Islamic (Al-Andalus) and Christian traditions</a:t>
            </a:r>
          </a:p>
          <a:p>
            <a:pPr lvl="2"/>
            <a:r>
              <a:rPr lang="en-US" dirty="0"/>
              <a:t>Synthesis of Roman dry-farming and Islamic irrigation science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004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EB084E-F5AD-D2C4-DBFF-C870658F9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>
                <a:latin typeface="Arial" panose="020B0604020202020204" pitchFamily="34" charset="0"/>
              </a:rPr>
              <a:t>Agri-Technology I – Water Management</a:t>
            </a:r>
            <a:endParaRPr lang="es-ES" dirty="0">
              <a:latin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2C1B08-1A78-962D-3B68-E35FEA0E5F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9433" y="1566317"/>
            <a:ext cx="11177515" cy="5653348"/>
          </a:xfrm>
        </p:spPr>
        <p:txBody>
          <a:bodyPr>
            <a:noAutofit/>
          </a:bodyPr>
          <a:lstStyle/>
          <a:p>
            <a:pPr lvl="1"/>
            <a:r>
              <a:rPr lang="es-ES_tradnl" b="1" dirty="0">
                <a:latin typeface="Arial" panose="020B0604020202020204" pitchFamily="34" charset="0"/>
              </a:rPr>
              <a:t>The Challenge of Aridity</a:t>
            </a:r>
            <a:endParaRPr lang="es-ES_tradnl" dirty="0">
              <a:latin typeface="Arial" panose="020B0604020202020204" pitchFamily="34" charset="0"/>
            </a:endParaRPr>
          </a:p>
          <a:p>
            <a:pPr lvl="2"/>
            <a:r>
              <a:rPr lang="es-ES_tradnl" dirty="0">
                <a:latin typeface="Arial" panose="020B0604020202020204" pitchFamily="34" charset="0"/>
              </a:rPr>
              <a:t>Adapting agricultural practices to the semi-arid Mediterranean climate</a:t>
            </a:r>
          </a:p>
          <a:p>
            <a:pPr lvl="1"/>
            <a:r>
              <a:rPr lang="es-ES_tradnl" b="1" dirty="0">
                <a:latin typeface="Arial" panose="020B0604020202020204" pitchFamily="34" charset="0"/>
              </a:rPr>
              <a:t>Islamic Hydraulic Engineering</a:t>
            </a:r>
            <a:endParaRPr lang="es-ES_tradnl" dirty="0">
              <a:latin typeface="Arial" panose="020B0604020202020204" pitchFamily="34" charset="0"/>
            </a:endParaRPr>
          </a:p>
          <a:p>
            <a:pPr lvl="2"/>
            <a:r>
              <a:rPr lang="es-ES_tradnl" dirty="0">
                <a:latin typeface="Arial" panose="020B0604020202020204" pitchFamily="34" charset="0"/>
              </a:rPr>
              <a:t>Introduction of advanced systems: </a:t>
            </a:r>
            <a:r>
              <a:rPr lang="es-ES_tradnl" i="1" dirty="0">
                <a:latin typeface="Arial" panose="020B0604020202020204" pitchFamily="34" charset="0"/>
              </a:rPr>
              <a:t>acequias</a:t>
            </a:r>
            <a:r>
              <a:rPr lang="es-ES_tradnl" dirty="0">
                <a:latin typeface="Arial" panose="020B0604020202020204" pitchFamily="34" charset="0"/>
              </a:rPr>
              <a:t> (channels), </a:t>
            </a:r>
            <a:r>
              <a:rPr lang="es-ES_tradnl" i="1" dirty="0">
                <a:latin typeface="Arial" panose="020B0604020202020204" pitchFamily="34" charset="0"/>
              </a:rPr>
              <a:t>norias</a:t>
            </a:r>
            <a:r>
              <a:rPr lang="es-ES_tradnl" dirty="0">
                <a:latin typeface="Arial" panose="020B0604020202020204" pitchFamily="34" charset="0"/>
              </a:rPr>
              <a:t> (water wheels), and </a:t>
            </a:r>
            <a:r>
              <a:rPr lang="es-ES_tradnl" i="1" dirty="0">
                <a:latin typeface="Arial" panose="020B0604020202020204" pitchFamily="34" charset="0"/>
              </a:rPr>
              <a:t>qanats</a:t>
            </a:r>
            <a:endParaRPr lang="es-ES_tradnl" dirty="0">
              <a:latin typeface="Arial" panose="020B0604020202020204" pitchFamily="34" charset="0"/>
            </a:endParaRPr>
          </a:p>
          <a:p>
            <a:pPr lvl="1"/>
            <a:r>
              <a:rPr lang="es-ES_tradnl" b="1" dirty="0">
                <a:latin typeface="Arial" panose="020B0604020202020204" pitchFamily="34" charset="0"/>
              </a:rPr>
              <a:t>Institutional Resilience</a:t>
            </a:r>
            <a:endParaRPr lang="es-ES_tradnl" dirty="0">
              <a:latin typeface="Arial" panose="020B0604020202020204" pitchFamily="34" charset="0"/>
            </a:endParaRPr>
          </a:p>
          <a:p>
            <a:pPr lvl="2"/>
            <a:r>
              <a:rPr lang="es-ES_tradnl" dirty="0">
                <a:latin typeface="Arial" panose="020B0604020202020204" pitchFamily="34" charset="0"/>
              </a:rPr>
              <a:t>Communal water tribunals ensuring equitable distribution and conflict resolution 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905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B0A2F4-A580-7715-4E21-180559E4E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/>
              <a:t>Agri-Technology II – Crop Diversity</a:t>
            </a:r>
            <a:endParaRPr lang="es-ES" dirty="0"/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4519F931-9BFC-76B2-28F6-19CCF0FDF9B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438511" y="1833037"/>
            <a:ext cx="8611221" cy="414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6176" rIns="0" bIns="101568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800" b="1" dirty="0">
                <a:latin typeface="Arial" panose="020B0604020202020204" pitchFamily="34" charset="0"/>
              </a:rPr>
              <a:t>Expanding the Mediterranean Triad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Arial" panose="020B0604020202020204" pitchFamily="34" charset="0"/>
              </a:rPr>
              <a:t>Introduction of citrus fruits, rice, sugar cane and advanced almond cultivation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800" b="1" dirty="0">
                <a:latin typeface="Arial" panose="020B0604020202020204" pitchFamily="34" charset="0"/>
              </a:rPr>
              <a:t>Soil Preservation Systems 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Arial" panose="020B0604020202020204" pitchFamily="34" charset="0"/>
              </a:rPr>
              <a:t>Construction of stone-walled terraces (</a:t>
            </a:r>
            <a:r>
              <a:rPr lang="en-US" sz="2400" i="1" dirty="0" err="1">
                <a:latin typeface="Arial" panose="020B0604020202020204" pitchFamily="34" charset="0"/>
              </a:rPr>
              <a:t>bancales</a:t>
            </a:r>
            <a:r>
              <a:rPr lang="en-US" sz="2400" dirty="0">
                <a:latin typeface="Arial" panose="020B0604020202020204" pitchFamily="34" charset="0"/>
              </a:rPr>
              <a:t>) on hillsides to prevent erosion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800" b="1" dirty="0">
                <a:latin typeface="Arial" panose="020B0604020202020204" pitchFamily="34" charset="0"/>
              </a:rPr>
              <a:t>Ecological Balance</a:t>
            </a:r>
            <a:r>
              <a:rPr lang="en-US" b="1" dirty="0">
                <a:latin typeface="Arial" panose="020B0604020202020204" pitchFamily="34" charset="0"/>
              </a:rPr>
              <a:t> 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Arial" panose="020B0604020202020204" pitchFamily="34" charset="0"/>
              </a:rPr>
              <a:t>Utilization of medieval crop rotation systems to maintain soil fertility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1" name="Picture 3" descr="Photograph of traditional agricultural terraces (bancales) built with stone walls on a hillside, showing sustainable land and soil management.">
            <a:extLst>
              <a:ext uri="{FF2B5EF4-FFF2-40B4-BE49-F238E27FC236}">
                <a16:creationId xmlns:a16="http://schemas.microsoft.com/office/drawing/2014/main" id="{5AE33624-5D61-C6B0-6B12-5FD1036F3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6468" y="2721236"/>
            <a:ext cx="3293926" cy="219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3530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403A44-FCB3-B706-2E3C-CEA0E261E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>
                <a:latin typeface="Arial" panose="020B0604020202020204" pitchFamily="34" charset="0"/>
              </a:rPr>
              <a:t>Resilience Then and Now</a:t>
            </a:r>
            <a:endParaRPr lang="es-ES" dirty="0">
              <a:latin typeface="Arial" panose="020B0604020202020204" pitchFamily="34" charset="0"/>
            </a:endParaRP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40E3AD5-28C3-8BAB-2953-68F22C08B2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093" y="1405719"/>
            <a:ext cx="9206328" cy="528168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600" b="1" dirty="0">
                <a:latin typeface="Arial" panose="020B0604020202020204" pitchFamily="34" charset="0"/>
              </a:rPr>
              <a:t>Historical Shock-Absorbers </a:t>
            </a:r>
          </a:p>
          <a:p>
            <a:r>
              <a:rPr lang="en-US" sz="3100" dirty="0">
                <a:latin typeface="Arial" panose="020B0604020202020204" pitchFamily="34" charset="0"/>
              </a:rPr>
              <a:t>How medieval systems survived climate anomalies like the Early Little Ice Age </a:t>
            </a:r>
          </a:p>
          <a:p>
            <a:pPr marL="0" indent="0">
              <a:buNone/>
            </a:pPr>
            <a:r>
              <a:rPr lang="en-US" sz="3600" b="1" dirty="0">
                <a:latin typeface="Arial" panose="020B0604020202020204" pitchFamily="34" charset="0"/>
              </a:rPr>
              <a:t>The Modern Parallel </a:t>
            </a:r>
          </a:p>
          <a:p>
            <a:r>
              <a:rPr lang="en-US" sz="3100" dirty="0">
                <a:latin typeface="Arial" panose="020B0604020202020204" pitchFamily="34" charset="0"/>
              </a:rPr>
              <a:t>Traditional ecological knowledge as a blueprint for modern climate adaptation</a:t>
            </a:r>
          </a:p>
          <a:p>
            <a:pPr marL="0" indent="0">
              <a:buNone/>
            </a:pPr>
            <a:r>
              <a:rPr lang="en-US" sz="3600" b="1" dirty="0">
                <a:latin typeface="Arial" panose="020B0604020202020204" pitchFamily="34" charset="0"/>
              </a:rPr>
              <a:t>The Key Takeaway </a:t>
            </a:r>
          </a:p>
          <a:p>
            <a:r>
              <a:rPr lang="en-US" sz="3100" dirty="0">
                <a:latin typeface="Arial" panose="020B0604020202020204" pitchFamily="34" charset="0"/>
              </a:rPr>
              <a:t>Shifting from high-energy exploitation to eco-centric technological harmony</a:t>
            </a:r>
          </a:p>
        </p:txBody>
      </p:sp>
      <p:pic>
        <p:nvPicPr>
          <p:cNvPr id="10" name="Εικόνα 9" descr="Photograph of a vibrant, green Mediterranean agricultural landscape under a warm sunset sky, representing modern environmental sustainability.">
            <a:extLst>
              <a:ext uri="{FF2B5EF4-FFF2-40B4-BE49-F238E27FC236}">
                <a16:creationId xmlns:a16="http://schemas.microsoft.com/office/drawing/2014/main" id="{E5AAE006-3502-6C2D-86D0-EF5D5CA556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8716" y="2731282"/>
            <a:ext cx="3883284" cy="2181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916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3DCFDD-CAAF-282C-D3FD-FA2530497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>
                <a:latin typeface="Arial" panose="020B0604020202020204" pitchFamily="34" charset="0"/>
              </a:rPr>
              <a:t>Mapping the Knowledge</a:t>
            </a:r>
            <a:endParaRPr lang="es-ES" dirty="0">
              <a:latin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625F83-6591-8A7C-5289-50EEBE128F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841" y="1392071"/>
            <a:ext cx="9632364" cy="52270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>
                <a:latin typeface="Arial" panose="020B0604020202020204" pitchFamily="34" charset="0"/>
              </a:rPr>
              <a:t>The East-to-West Vector </a:t>
            </a:r>
          </a:p>
          <a:p>
            <a:r>
              <a:rPr lang="en-US" sz="2400" dirty="0">
                <a:latin typeface="Arial" panose="020B0604020202020204" pitchFamily="34" charset="0"/>
              </a:rPr>
              <a:t>Knowledge flow from the Middle East and Byzantium</a:t>
            </a: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</a:rPr>
              <a:t> to Al-Andalus </a:t>
            </a:r>
          </a:p>
          <a:p>
            <a:pPr marL="0" indent="0">
              <a:buNone/>
            </a:pPr>
            <a:r>
              <a:rPr lang="es-ES_tradnl" sz="2800" b="1" dirty="0">
                <a:latin typeface="Arial" panose="020B0604020202020204" pitchFamily="34" charset="0"/>
              </a:rPr>
              <a:t>Alicante as a Nexus </a:t>
            </a:r>
          </a:p>
          <a:p>
            <a:r>
              <a:rPr lang="es-ES_tradnl" sz="2400" dirty="0">
                <a:latin typeface="Arial" panose="020B0604020202020204" pitchFamily="34" charset="0"/>
              </a:rPr>
              <a:t>A strategic regional node for adapting cross-cultural innovations</a:t>
            </a:r>
          </a:p>
          <a:p>
            <a:pPr marL="0" indent="0">
              <a:buNone/>
            </a:pPr>
            <a:r>
              <a:rPr lang="en-US" sz="2800" b="1" dirty="0">
                <a:latin typeface="Arial" panose="020B0604020202020204" pitchFamily="34" charset="0"/>
              </a:rPr>
              <a:t>Landscape Transformation</a:t>
            </a:r>
          </a:p>
          <a:p>
            <a:r>
              <a:rPr lang="en-US" sz="2400" dirty="0">
                <a:latin typeface="Arial" panose="020B0604020202020204" pitchFamily="34" charset="0"/>
              </a:rPr>
              <a:t>Transition from Roman dry-farming plots to complex irrigated </a:t>
            </a:r>
            <a:r>
              <a:rPr lang="en-US" sz="2400" i="1" dirty="0">
                <a:latin typeface="Arial" panose="020B0604020202020204" pitchFamily="34" charset="0"/>
              </a:rPr>
              <a:t>Huertas</a:t>
            </a:r>
            <a:endParaRPr lang="en-US" sz="2400" dirty="0">
              <a:latin typeface="Arial" panose="020B0604020202020204" pitchFamily="34" charset="0"/>
            </a:endParaRPr>
          </a:p>
          <a:p>
            <a:endParaRPr lang="es-ES_tradnl" sz="2400" dirty="0">
              <a:latin typeface="Arial" panose="020B0604020202020204" pitchFamily="34" charset="0"/>
            </a:endParaRPr>
          </a:p>
          <a:p>
            <a:endParaRPr lang="en-US" dirty="0"/>
          </a:p>
          <a:p>
            <a:endParaRPr lang="es-ES" sz="2400" dirty="0">
              <a:latin typeface="Arial" panose="020B0604020202020204" pitchFamily="34" charset="0"/>
            </a:endParaRPr>
          </a:p>
        </p:txBody>
      </p:sp>
      <p:pic>
        <p:nvPicPr>
          <p:cNvPr id="3076" name="Picture 4" descr="Historical and geographical map of Europe and the Mediterranean basin, showing chronological routes and vectors of agricultural and cultural transfers from the East to the West.">
            <a:extLst>
              <a:ext uri="{FF2B5EF4-FFF2-40B4-BE49-F238E27FC236}">
                <a16:creationId xmlns:a16="http://schemas.microsoft.com/office/drawing/2014/main" id="{564FB0CF-740D-A71E-FE94-21ECA4DD92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260" y="1352007"/>
            <a:ext cx="4254630" cy="2981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7168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3DCFDD-CAAF-282C-D3FD-FA2530497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/>
              <a:t>Research Methodology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625F83-6591-8A7C-5289-50EEBE128F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3733" y="1296538"/>
            <a:ext cx="9112154" cy="55614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000" b="1" dirty="0">
                <a:latin typeface="Arial" panose="020B0604020202020204" pitchFamily="34" charset="0"/>
              </a:rPr>
              <a:t>Archival &amp; Textual Analysis </a:t>
            </a:r>
          </a:p>
          <a:p>
            <a:r>
              <a:rPr lang="en-US" sz="2600" dirty="0">
                <a:latin typeface="Arial" panose="020B0604020202020204" pitchFamily="34" charset="0"/>
              </a:rPr>
              <a:t>Examination of medieval agricultural treatises, tax records and water charters </a:t>
            </a:r>
          </a:p>
          <a:p>
            <a:pPr marL="0" indent="0">
              <a:buNone/>
            </a:pPr>
            <a:r>
              <a:rPr lang="en-US" sz="3000" b="1" dirty="0">
                <a:latin typeface="Arial" panose="020B0604020202020204" pitchFamily="34" charset="0"/>
              </a:rPr>
              <a:t>Landscape Archaeology </a:t>
            </a:r>
          </a:p>
          <a:p>
            <a:r>
              <a:rPr lang="en-US" sz="2600" dirty="0">
                <a:latin typeface="Arial" panose="020B0604020202020204" pitchFamily="34" charset="0"/>
              </a:rPr>
              <a:t>Field mapping of surviving hydraulic structures (</a:t>
            </a:r>
            <a:r>
              <a:rPr lang="en-US" sz="2600" i="1" dirty="0">
                <a:latin typeface="Arial" panose="020B0604020202020204" pitchFamily="34" charset="0"/>
              </a:rPr>
              <a:t>acequias</a:t>
            </a:r>
            <a:r>
              <a:rPr lang="en-US" sz="2600" dirty="0">
                <a:latin typeface="Arial" panose="020B0604020202020204" pitchFamily="34" charset="0"/>
              </a:rPr>
              <a:t>) in the Alicante region</a:t>
            </a:r>
          </a:p>
          <a:p>
            <a:pPr marL="0" indent="0">
              <a:buNone/>
            </a:pPr>
            <a:r>
              <a:rPr lang="en-US" sz="3000" b="1" dirty="0">
                <a:latin typeface="Arial" panose="020B0604020202020204" pitchFamily="34" charset="0"/>
              </a:rPr>
              <a:t>Interdisciplinary Synthesis </a:t>
            </a:r>
          </a:p>
          <a:p>
            <a:r>
              <a:rPr lang="en-US" sz="2600" dirty="0">
                <a:latin typeface="Arial" panose="020B0604020202020204" pitchFamily="34" charset="0"/>
              </a:rPr>
              <a:t>Combining historical data with modern agro-ecological and climate records</a:t>
            </a:r>
          </a:p>
          <a:p>
            <a:endParaRPr lang="en-US" sz="2400" dirty="0">
              <a:latin typeface="Arial" panose="020B0604020202020204" pitchFamily="34" charset="0"/>
            </a:endParaRPr>
          </a:p>
          <a:p>
            <a:endParaRPr lang="en-US" dirty="0"/>
          </a:p>
          <a:p>
            <a:endParaRPr lang="es-ES" dirty="0"/>
          </a:p>
        </p:txBody>
      </p:sp>
      <p:pic>
        <p:nvPicPr>
          <p:cNvPr id="10" name="Εικόνα 9" descr="Close-up photograph of an ancient medieval manuscript or historical document, representing archival research and textual methodology.">
            <a:extLst>
              <a:ext uri="{FF2B5EF4-FFF2-40B4-BE49-F238E27FC236}">
                <a16:creationId xmlns:a16="http://schemas.microsoft.com/office/drawing/2014/main" id="{FB64CEBB-4D22-6C6A-8C54-CE78B2B50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6210" y="1296538"/>
            <a:ext cx="3075790" cy="4106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266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3DCFDD-CAAF-282C-D3FD-FA2530497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/>
              <a:t>Conclusions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625F83-6591-8A7C-5289-50EEBE128F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8836" y="1378426"/>
            <a:ext cx="8372901" cy="528168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000" b="1" dirty="0">
                <a:latin typeface="Arial" panose="020B0604020202020204" pitchFamily="34" charset="0"/>
              </a:rPr>
              <a:t>Foundations of Sustainability</a:t>
            </a:r>
          </a:p>
          <a:p>
            <a:r>
              <a:rPr lang="en-US" sz="2600" dirty="0">
                <a:latin typeface="Arial" panose="020B0604020202020204" pitchFamily="34" charset="0"/>
              </a:rPr>
              <a:t>Medieval </a:t>
            </a:r>
            <a:r>
              <a:rPr lang="en-US" sz="2600" dirty="0" err="1">
                <a:latin typeface="Arial" panose="020B0604020202020204" pitchFamily="34" charset="0"/>
              </a:rPr>
              <a:t>agri</a:t>
            </a:r>
            <a:r>
              <a:rPr lang="en-US" sz="2600" dirty="0">
                <a:latin typeface="Arial" panose="020B0604020202020204" pitchFamily="34" charset="0"/>
              </a:rPr>
              <a:t>-technology created the structural baseline for the modern Mediterranean Diet </a:t>
            </a:r>
          </a:p>
          <a:p>
            <a:pPr marL="0" indent="0">
              <a:buNone/>
            </a:pPr>
            <a:r>
              <a:rPr lang="es-ES_tradnl" sz="3000" b="1" dirty="0">
                <a:latin typeface="Arial" panose="020B0604020202020204" pitchFamily="34" charset="0"/>
              </a:rPr>
              <a:t>Intercultural Value </a:t>
            </a:r>
          </a:p>
          <a:p>
            <a:r>
              <a:rPr lang="en-US" sz="2600" dirty="0">
                <a:latin typeface="Arial" panose="020B0604020202020204" pitchFamily="34" charset="0"/>
              </a:rPr>
              <a:t>The resilience of the system is the direct result of historical, cross-cultural knowledge transfers  </a:t>
            </a:r>
          </a:p>
          <a:p>
            <a:pPr marL="0" indent="0">
              <a:buNone/>
            </a:pPr>
            <a:r>
              <a:rPr lang="en-US" sz="3000" b="1" dirty="0">
                <a:latin typeface="Arial" panose="020B0604020202020204" pitchFamily="34" charset="0"/>
              </a:rPr>
              <a:t>A Blueprint for the Future </a:t>
            </a:r>
          </a:p>
          <a:p>
            <a:r>
              <a:rPr lang="en-US" sz="2600" dirty="0">
                <a:latin typeface="Arial" panose="020B0604020202020204" pitchFamily="34" charset="0"/>
              </a:rPr>
              <a:t>Traditional methods offer scalable solutions for modern climate adaptation and food security </a:t>
            </a:r>
            <a:endParaRPr lang="en-US" sz="2600" b="1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</a:endParaRPr>
          </a:p>
          <a:p>
            <a:endParaRPr lang="es-ES" dirty="0"/>
          </a:p>
        </p:txBody>
      </p:sp>
      <p:pic>
        <p:nvPicPr>
          <p:cNvPr id="7" name="Εικόνα 6" descr="Aerial drone photograph of a steep Mediterranean coastline integrated with agricultural terraces next to the blue sea, symbolizing the synthesis of landscape and sustainability.">
            <a:extLst>
              <a:ext uri="{FF2B5EF4-FFF2-40B4-BE49-F238E27FC236}">
                <a16:creationId xmlns:a16="http://schemas.microsoft.com/office/drawing/2014/main" id="{5B6ADEA0-4A21-D06E-242E-8F272E9E4F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3869" y="564535"/>
            <a:ext cx="3908132" cy="3925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5084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594</Words>
  <Application>Microsoft Office PowerPoint</Application>
  <PresentationFormat>Ευρεία οθόνη</PresentationFormat>
  <Paragraphs>74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11</vt:i4>
      </vt:variant>
    </vt:vector>
  </HeadingPairs>
  <TitlesOfParts>
    <vt:vector size="15" baseType="lpstr">
      <vt:lpstr>Atkinson Hyperlegible Next</vt:lpstr>
      <vt:lpstr>Arial</vt:lpstr>
      <vt:lpstr>Tema de Office</vt:lpstr>
      <vt:lpstr>1_Tema de Office</vt:lpstr>
      <vt:lpstr>The Medieval Roots of the Mediterranean Diet &amp; Agri-Technology</vt:lpstr>
      <vt:lpstr>Introduction: The Resilient Food System</vt:lpstr>
      <vt:lpstr>The Medieval Historical Framework</vt:lpstr>
      <vt:lpstr>Agri-Technology I – Water Management</vt:lpstr>
      <vt:lpstr>Agri-Technology II – Crop Diversity</vt:lpstr>
      <vt:lpstr>Resilience Then and Now</vt:lpstr>
      <vt:lpstr>Mapping the Knowledge</vt:lpstr>
      <vt:lpstr>Research Methodology</vt:lpstr>
      <vt:lpstr>Conclusions</vt:lpstr>
      <vt:lpstr>Selected References</vt:lpstr>
      <vt:lpstr>Thank You &amp; Digital Q&amp;A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Servicio de Informática de la Universidad de Alicante</dc:creator>
  <cp:lastModifiedBy>ELENA KOUVARA</cp:lastModifiedBy>
  <cp:revision>9</cp:revision>
  <dcterms:created xsi:type="dcterms:W3CDTF">2024-01-19T11:25:39Z</dcterms:created>
  <dcterms:modified xsi:type="dcterms:W3CDTF">2026-05-12T08:11:50Z</dcterms:modified>
</cp:coreProperties>
</file>