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61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16775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69784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4656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79240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1072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72397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93710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5735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3746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4832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5160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83190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6/24/2026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50056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6/24/2026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0072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91997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96278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6/24/2026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7150174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a:t>The Impact of Artificial Intelligence on Educational Strategies and Policies</a:t>
            </a:r>
          </a:p>
        </p:txBody>
      </p:sp>
      <p:sp>
        <p:nvSpPr>
          <p:cNvPr id="3" name="Subtitle 2"/>
          <p:cNvSpPr>
            <a:spLocks noGrp="1"/>
          </p:cNvSpPr>
          <p:nvPr>
            <p:ph type="subTitle" idx="1"/>
          </p:nvPr>
        </p:nvSpPr>
        <p:spPr/>
        <p:txBody>
          <a:bodyPr/>
          <a:lstStyle/>
          <a:p>
            <a:r>
              <a:rPr dirty="0"/>
              <a:t>PhD Candidate: Dimitrios </a:t>
            </a:r>
            <a:r>
              <a:rPr dirty="0" err="1"/>
              <a:t>Liovas</a:t>
            </a:r>
            <a:r>
              <a:rPr dirty="0"/>
              <a:t> – University of Alicante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Data Privacy and Surveillance</a:t>
            </a:r>
          </a:p>
        </p:txBody>
      </p:sp>
      <p:sp>
        <p:nvSpPr>
          <p:cNvPr id="3" name="Content Placeholder 2"/>
          <p:cNvSpPr>
            <a:spLocks noGrp="1"/>
          </p:cNvSpPr>
          <p:nvPr>
            <p:ph idx="1"/>
          </p:nvPr>
        </p:nvSpPr>
        <p:spPr/>
        <p:txBody>
          <a:bodyPr/>
          <a:lstStyle/>
          <a:p>
            <a:pPr>
              <a:defRPr sz="2000"/>
            </a:pPr>
            <a:r>
              <a:t>Massive data collection raises concerns about student privacy. Surveillance tools like facial recognition may infringe on autonomy. Policies must ensure data minimization, consent, and secure use aligned with democratic values.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Algorithmic Bias &amp; Transparency</a:t>
            </a:r>
          </a:p>
        </p:txBody>
      </p:sp>
      <p:sp>
        <p:nvSpPr>
          <p:cNvPr id="3" name="Content Placeholder 2"/>
          <p:cNvSpPr>
            <a:spLocks noGrp="1"/>
          </p:cNvSpPr>
          <p:nvPr>
            <p:ph idx="1"/>
          </p:nvPr>
        </p:nvSpPr>
        <p:spPr/>
        <p:txBody>
          <a:bodyPr/>
          <a:lstStyle/>
          <a:p>
            <a:pPr>
              <a:defRPr sz="2000"/>
            </a:pPr>
            <a:r>
              <a:t>AI systems often encode human bias. When their logic is hidden ('black-box'), educational decisions may lack accountability. Transparent design and auditing mechanisms are necessary to ensure fairness and explainability.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Strategic Policy and Planning</a:t>
            </a:r>
          </a:p>
        </p:txBody>
      </p:sp>
      <p:sp>
        <p:nvSpPr>
          <p:cNvPr id="3" name="Content Placeholder 2"/>
          <p:cNvSpPr>
            <a:spLocks noGrp="1"/>
          </p:cNvSpPr>
          <p:nvPr>
            <p:ph idx="1"/>
          </p:nvPr>
        </p:nvSpPr>
        <p:spPr/>
        <p:txBody>
          <a:bodyPr/>
          <a:lstStyle/>
          <a:p>
            <a:pPr>
              <a:defRPr sz="2000"/>
            </a:pPr>
            <a:r>
              <a:t>AI tools support evidence-based policymaking. Ministries use dashboards for trend detection and simulation of interventions. AI informs curriculum reform, equity planning, and institutional benchmarking on a national and international scale.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Stakeholder Involvement</a:t>
            </a:r>
          </a:p>
        </p:txBody>
      </p:sp>
      <p:sp>
        <p:nvSpPr>
          <p:cNvPr id="3" name="Content Placeholder 2"/>
          <p:cNvSpPr>
            <a:spLocks noGrp="1"/>
          </p:cNvSpPr>
          <p:nvPr>
            <p:ph idx="1"/>
          </p:nvPr>
        </p:nvSpPr>
        <p:spPr/>
        <p:txBody>
          <a:bodyPr/>
          <a:lstStyle/>
          <a:p>
            <a:pPr>
              <a:defRPr sz="2000"/>
            </a:pPr>
            <a:r>
              <a:t>AI policy requires inclusive participation. Governments, educators, tech developers, and civil society must co-design frameworks. Examples from Finland and Singapore demonstrate the value of collaborative and context-sensitive strategies.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AI and Global Collaboration</a:t>
            </a:r>
          </a:p>
        </p:txBody>
      </p:sp>
      <p:sp>
        <p:nvSpPr>
          <p:cNvPr id="3" name="Content Placeholder 2"/>
          <p:cNvSpPr>
            <a:spLocks noGrp="1"/>
          </p:cNvSpPr>
          <p:nvPr>
            <p:ph idx="1"/>
          </p:nvPr>
        </p:nvSpPr>
        <p:spPr/>
        <p:txBody>
          <a:bodyPr/>
          <a:lstStyle/>
          <a:p>
            <a:pPr>
              <a:defRPr sz="2000"/>
            </a:pPr>
            <a:r>
              <a:t>AI breaks geographical and cultural barriers, enabling multilingual, intercultural education. Platforms like Coursera and UNESCO’s coalitions promote global citizenship and shared problem-solving through ethical, AI-mediated dialogue.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Future Directions &amp; Governance</a:t>
            </a:r>
          </a:p>
        </p:txBody>
      </p:sp>
      <p:sp>
        <p:nvSpPr>
          <p:cNvPr id="3" name="Content Placeholder 2"/>
          <p:cNvSpPr>
            <a:spLocks noGrp="1"/>
          </p:cNvSpPr>
          <p:nvPr>
            <p:ph idx="1"/>
          </p:nvPr>
        </p:nvSpPr>
        <p:spPr/>
        <p:txBody>
          <a:bodyPr/>
          <a:lstStyle/>
          <a:p>
            <a:pPr>
              <a:defRPr sz="2000"/>
            </a:pPr>
            <a:r>
              <a:t>AI integration must be guided by ethical principles: transparency, equity, human-centeredness. Oversight boards, stakeholder training, and inclusive regulation ensure technology supports—not replaces—democratic, inclusive education.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 &amp; References</a:t>
            </a:r>
          </a:p>
        </p:txBody>
      </p:sp>
      <p:sp>
        <p:nvSpPr>
          <p:cNvPr id="3" name="Content Placeholder 2"/>
          <p:cNvSpPr>
            <a:spLocks noGrp="1"/>
          </p:cNvSpPr>
          <p:nvPr>
            <p:ph idx="1"/>
          </p:nvPr>
        </p:nvSpPr>
        <p:spPr/>
        <p:txBody>
          <a:bodyPr/>
          <a:lstStyle/>
          <a:p>
            <a:pPr>
              <a:defRPr sz="2000"/>
            </a:pPr>
            <a:r>
              <a:t>AI offers transformative potential for education but must be ethically governed. Policymakers should support inclusive infrastructure, participatory design, and interdisciplinary research.</a:t>
            </a:r>
            <a:br/>
            <a:r>
              <a:t/>
            </a:r>
            <a:br/>
            <a:r>
              <a:t>Key Sources:</a:t>
            </a:r>
            <a:br/>
            <a:r>
              <a:t>- UNESCO (2021), OECD (2021)</a:t>
            </a:r>
            <a:br/>
            <a:r>
              <a:t>- Luckin et al. (2016), Holmes et al. (2019)</a:t>
            </a:r>
            <a:br/>
            <a:r>
              <a:t>- Zawacki-Richter et al. (2019), Chen et al. (2020)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pPr>
              <a:defRPr sz="2000"/>
            </a:pPr>
            <a:r>
              <a:t>Artificial Intelligence (AI) is rapidly transforming education by reshaping how knowledge is delivered, accessed, and governed. Beyond automation, AI systems now influence strategy, policy, and pedagogical decision-making. This presentation explores how AI affects educational governance, personalization, ethics, and global cooperation.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AI in the Knowledge Society</a:t>
            </a:r>
          </a:p>
        </p:txBody>
      </p:sp>
      <p:sp>
        <p:nvSpPr>
          <p:cNvPr id="3" name="Content Placeholder 2"/>
          <p:cNvSpPr>
            <a:spLocks noGrp="1"/>
          </p:cNvSpPr>
          <p:nvPr>
            <p:ph idx="1"/>
          </p:nvPr>
        </p:nvSpPr>
        <p:spPr/>
        <p:txBody>
          <a:bodyPr/>
          <a:lstStyle/>
          <a:p>
            <a:pPr>
              <a:defRPr sz="2000"/>
            </a:pPr>
            <a:r>
              <a:t>In the digital era, knowledge is a central asset. AI accelerates data analysis, decision-making, and adaptive learning, offering both opportunities and governance challenges. Education must evolve to ensure inclusion and equity alongside technological advancement.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Early Applications of AI</a:t>
            </a:r>
          </a:p>
        </p:txBody>
      </p:sp>
      <p:sp>
        <p:nvSpPr>
          <p:cNvPr id="3" name="Content Placeholder 2"/>
          <p:cNvSpPr>
            <a:spLocks noGrp="1"/>
          </p:cNvSpPr>
          <p:nvPr>
            <p:ph idx="1"/>
          </p:nvPr>
        </p:nvSpPr>
        <p:spPr/>
        <p:txBody>
          <a:bodyPr/>
          <a:lstStyle/>
          <a:p>
            <a:pPr>
              <a:defRPr sz="2000"/>
            </a:pPr>
            <a:r>
              <a:t>Initial AI applications focused on automation—grading, tutoring, and content delivery. These laid the foundation for strategic AI use in planning, resource management, and policy-making through tools like predictive analytics and learning analytics.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Personalized Learning Systems</a:t>
            </a:r>
          </a:p>
        </p:txBody>
      </p:sp>
      <p:sp>
        <p:nvSpPr>
          <p:cNvPr id="3" name="Content Placeholder 2"/>
          <p:cNvSpPr>
            <a:spLocks noGrp="1"/>
          </p:cNvSpPr>
          <p:nvPr>
            <p:ph idx="1"/>
          </p:nvPr>
        </p:nvSpPr>
        <p:spPr/>
        <p:txBody>
          <a:bodyPr/>
          <a:lstStyle/>
          <a:p>
            <a:pPr>
              <a:defRPr sz="2000"/>
            </a:pPr>
            <a:r>
              <a:t>AI supports adaptive learning environments tailored to students’ needs. Platforms like Knewton and Squirrel AI dynamically adjust content delivery, pace, and feedback—promoting self-paced, equitable learning, especially for diverse learners.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Operational Efficiency in Education</a:t>
            </a:r>
          </a:p>
        </p:txBody>
      </p:sp>
      <p:sp>
        <p:nvSpPr>
          <p:cNvPr id="3" name="Content Placeholder 2"/>
          <p:cNvSpPr>
            <a:spLocks noGrp="1"/>
          </p:cNvSpPr>
          <p:nvPr>
            <p:ph idx="1"/>
          </p:nvPr>
        </p:nvSpPr>
        <p:spPr/>
        <p:txBody>
          <a:bodyPr/>
          <a:lstStyle/>
          <a:p>
            <a:pPr>
              <a:defRPr sz="2000"/>
            </a:pPr>
            <a:r>
              <a:t>AI enhances institutional management by automating routine tasks like attendance tracking and resource allocation. Predictive tools aid in enrollment forecasting and identifying at-risk students, fostering responsive and data-driven governance.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Pedagogical Innovation</a:t>
            </a:r>
          </a:p>
        </p:txBody>
      </p:sp>
      <p:sp>
        <p:nvSpPr>
          <p:cNvPr id="3" name="Content Placeholder 2"/>
          <p:cNvSpPr>
            <a:spLocks noGrp="1"/>
          </p:cNvSpPr>
          <p:nvPr>
            <p:ph idx="1"/>
          </p:nvPr>
        </p:nvSpPr>
        <p:spPr/>
        <p:txBody>
          <a:bodyPr/>
          <a:lstStyle/>
          <a:p>
            <a:pPr>
              <a:defRPr sz="2000"/>
            </a:pPr>
            <a:r>
              <a:t>Virtual assistants and chatbots extend support beyond the classroom, providing real-time help and fostering autonomy. AR/VR enhanced by AI offers immersive learning in fields like medicine and engineering, promoting experiential, inquiry-based education.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Skill Development for the Future</a:t>
            </a:r>
          </a:p>
        </p:txBody>
      </p:sp>
      <p:sp>
        <p:nvSpPr>
          <p:cNvPr id="3" name="Content Placeholder 2"/>
          <p:cNvSpPr>
            <a:spLocks noGrp="1"/>
          </p:cNvSpPr>
          <p:nvPr>
            <p:ph idx="1"/>
          </p:nvPr>
        </p:nvSpPr>
        <p:spPr/>
        <p:txBody>
          <a:bodyPr/>
          <a:lstStyle/>
          <a:p>
            <a:pPr>
              <a:defRPr sz="2000"/>
            </a:pPr>
            <a:r>
              <a:t>AI enables the development of essential 21st-century competencies—creativity, critical thinking, adaptability. Platforms track learning behaviors to guide personalized instruction that nurtures problem-solving and metacognition.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Ethical Considerations</a:t>
            </a:r>
          </a:p>
        </p:txBody>
      </p:sp>
      <p:sp>
        <p:nvSpPr>
          <p:cNvPr id="3" name="Content Placeholder 2"/>
          <p:cNvSpPr>
            <a:spLocks noGrp="1"/>
          </p:cNvSpPr>
          <p:nvPr>
            <p:ph idx="1"/>
          </p:nvPr>
        </p:nvSpPr>
        <p:spPr/>
        <p:txBody>
          <a:bodyPr/>
          <a:lstStyle/>
          <a:p>
            <a:pPr>
              <a:defRPr sz="2000"/>
            </a:pPr>
            <a:r>
              <a:t>Despite its benefits, AI risks reinforcing inequalities if deployed unfairly. Biased algorithms and unequal access can marginalize certain groups. Ethics in design, transparency, and inclusive data use are essential for responsible implementation.</a:t>
            </a: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TotalTime>
  <Words>646</Words>
  <Application>Microsoft Office PowerPoint</Application>
  <PresentationFormat>Προβολή στην οθόνη (4:3)</PresentationFormat>
  <Paragraphs>32</Paragraphs>
  <Slides>16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16</vt:i4>
      </vt:variant>
    </vt:vector>
  </HeadingPairs>
  <TitlesOfParts>
    <vt:vector size="20" baseType="lpstr">
      <vt:lpstr>Arial</vt:lpstr>
      <vt:lpstr>Century Gothic</vt:lpstr>
      <vt:lpstr>Wingdings 3</vt:lpstr>
      <vt:lpstr>Θρόισμα</vt:lpstr>
      <vt:lpstr>The Impact of Artificial Intelligence on Educational Strategies and Policies</vt:lpstr>
      <vt:lpstr>Introduction</vt:lpstr>
      <vt:lpstr>AI in the Knowledge Society</vt:lpstr>
      <vt:lpstr>Early Applications of AI</vt:lpstr>
      <vt:lpstr>Personalized Learning Systems</vt:lpstr>
      <vt:lpstr>Operational Efficiency in Education</vt:lpstr>
      <vt:lpstr>Pedagogical Innovation</vt:lpstr>
      <vt:lpstr>Skill Development for the Future</vt:lpstr>
      <vt:lpstr>Ethical Considerations</vt:lpstr>
      <vt:lpstr>Data Privacy and Surveillance</vt:lpstr>
      <vt:lpstr>Algorithmic Bias &amp; Transparency</vt:lpstr>
      <vt:lpstr>Strategic Policy and Planning</vt:lpstr>
      <vt:lpstr>Stakeholder Involvement</vt:lpstr>
      <vt:lpstr>AI and Global Collaboration</vt:lpstr>
      <vt:lpstr>Future Directions &amp; Governance</vt:lpstr>
      <vt:lpstr>Conclusion &amp; 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of Artificial Intelligence on Educational Strategies and Policies</dc:title>
  <dc:subject/>
  <dc:creator/>
  <cp:keywords/>
  <dc:description>generated using python-pptx</dc:description>
  <cp:lastModifiedBy>user1</cp:lastModifiedBy>
  <cp:revision>2</cp:revision>
  <dcterms:created xsi:type="dcterms:W3CDTF">2013-01-27T09:14:16Z</dcterms:created>
  <dcterms:modified xsi:type="dcterms:W3CDTF">2026-06-24T10:41:09Z</dcterms:modified>
  <cp:category/>
</cp:coreProperties>
</file>