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581">
          <p15:clr>
            <a:srgbClr val="A4A3A4"/>
          </p15:clr>
        </p15:guide>
        <p15:guide id="6" pos="27069">
          <p15:clr>
            <a:srgbClr val="A4A3A4"/>
          </p15:clr>
        </p15:guide>
        <p15:guide id="7" pos="281">
          <p15:clr>
            <a:srgbClr val="A4A3A4"/>
          </p15:clr>
        </p15:guide>
        <p15:guide id="8" pos="27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TmAFAHY7pa8NB5lz/+vQr9rb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291" y="110"/>
      </p:cViewPr>
      <p:guideLst>
        <p:guide orient="horz" pos="3318"/>
        <p:guide orient="horz" pos="288"/>
        <p:guide orient="horz" pos="20160"/>
        <p:guide orient="horz"/>
        <p:guide pos="581"/>
        <p:guide pos="27069"/>
        <p:guide pos="281"/>
        <p:guide pos="27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034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e856c48d07_0_11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g2e856c48d07_0_11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16" name="Google Shape;16;g2e856c48d07_0_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2e856c48d07_0_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g2e856c48d07_0_11"/>
          <p:cNvSpPr txBox="1">
            <a:spLocks noGrp="1"/>
          </p:cNvSpPr>
          <p:nvPr>
            <p:ph type="ctrTitle"/>
          </p:nvPr>
        </p:nvSpPr>
        <p:spPr>
          <a:xfrm>
            <a:off x="3501360" y="8463680"/>
            <a:ext cx="36903000" cy="10654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19" name="Google Shape;19;g2e856c48d07_0_11"/>
          <p:cNvSpPr txBox="1">
            <a:spLocks noGrp="1"/>
          </p:cNvSpPr>
          <p:nvPr>
            <p:ph type="subTitle" idx="1"/>
          </p:nvPr>
        </p:nvSpPr>
        <p:spPr>
          <a:xfrm>
            <a:off x="3502212" y="20306560"/>
            <a:ext cx="36903000" cy="3463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20" name="Google Shape;20;g2e856c48d07_0_11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g2e856c48d07_0_75"/>
          <p:cNvGrpSpPr/>
          <p:nvPr/>
        </p:nvGrpSpPr>
        <p:grpSpPr>
          <a:xfrm>
            <a:off x="3985972" y="26682432"/>
            <a:ext cx="3579685" cy="293288"/>
            <a:chOff x="4580561" y="2589004"/>
            <a:chExt cx="1064464" cy="25200"/>
          </a:xfrm>
        </p:grpSpPr>
        <p:sp>
          <p:nvSpPr>
            <p:cNvPr id="79" name="Google Shape;79;g2e856c48d07_0_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2e856c48d07_0_7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g2e856c48d07_0_75"/>
          <p:cNvSpPr txBox="1">
            <a:spLocks noGrp="1"/>
          </p:cNvSpPr>
          <p:nvPr>
            <p:ph type="title" hasCustomPrompt="1"/>
          </p:nvPr>
        </p:nvSpPr>
        <p:spPr>
          <a:xfrm>
            <a:off x="3501360" y="4697280"/>
            <a:ext cx="36904200" cy="7966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g2e856c48d07_0_75"/>
          <p:cNvSpPr txBox="1">
            <a:spLocks noGrp="1"/>
          </p:cNvSpPr>
          <p:nvPr>
            <p:ph type="body" idx="1"/>
          </p:nvPr>
        </p:nvSpPr>
        <p:spPr>
          <a:xfrm>
            <a:off x="3501360" y="14546483"/>
            <a:ext cx="36904200" cy="101145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Char char="●"/>
              <a:defRPr>
                <a:solidFill>
                  <a:schemeClr val="lt1"/>
                </a:solidFill>
              </a:defRPr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●"/>
              <a:defRPr>
                <a:solidFill>
                  <a:schemeClr val="lt1"/>
                </a:solidFill>
              </a:defRPr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●"/>
              <a:defRPr>
                <a:solidFill>
                  <a:schemeClr val="lt1"/>
                </a:solidFill>
              </a:defRPr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g2e856c48d07_0_75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856c48d07_0_8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4 columns">
  <p:cSld name="Standard 4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56c48d07_0_84"/>
          <p:cNvSpPr txBox="1">
            <a:spLocks noGrp="1"/>
          </p:cNvSpPr>
          <p:nvPr>
            <p:ph type="body" idx="1"/>
          </p:nvPr>
        </p:nvSpPr>
        <p:spPr>
          <a:xfrm>
            <a:off x="459674" y="6378481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e856c48d07_0_84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2e856c48d07_0_84"/>
          <p:cNvSpPr txBox="1">
            <a:spLocks noGrp="1"/>
          </p:cNvSpPr>
          <p:nvPr>
            <p:ph type="body" idx="3"/>
          </p:nvPr>
        </p:nvSpPr>
        <p:spPr>
          <a:xfrm>
            <a:off x="477825" y="14212513"/>
            <a:ext cx="10050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2e856c48d07_0_84"/>
          <p:cNvSpPr txBox="1">
            <a:spLocks noGrp="1"/>
          </p:cNvSpPr>
          <p:nvPr>
            <p:ph type="body" idx="4"/>
          </p:nvPr>
        </p:nvSpPr>
        <p:spPr>
          <a:xfrm>
            <a:off x="11460161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2e856c48d07_0_84"/>
          <p:cNvSpPr txBox="1">
            <a:spLocks noGrp="1"/>
          </p:cNvSpPr>
          <p:nvPr>
            <p:ph type="body" idx="5"/>
          </p:nvPr>
        </p:nvSpPr>
        <p:spPr>
          <a:xfrm>
            <a:off x="11460162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2e856c48d07_0_84"/>
          <p:cNvSpPr txBox="1">
            <a:spLocks noGrp="1"/>
          </p:cNvSpPr>
          <p:nvPr>
            <p:ph type="body" idx="6"/>
          </p:nvPr>
        </p:nvSpPr>
        <p:spPr>
          <a:xfrm>
            <a:off x="22448845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2e856c48d07_0_84"/>
          <p:cNvSpPr txBox="1">
            <a:spLocks noGrp="1"/>
          </p:cNvSpPr>
          <p:nvPr>
            <p:ph type="body" idx="7"/>
          </p:nvPr>
        </p:nvSpPr>
        <p:spPr>
          <a:xfrm>
            <a:off x="22440906" y="5548749"/>
            <a:ext cx="100584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2e856c48d07_0_84"/>
          <p:cNvSpPr txBox="1">
            <a:spLocks noGrp="1"/>
          </p:cNvSpPr>
          <p:nvPr>
            <p:ph type="body" idx="8"/>
          </p:nvPr>
        </p:nvSpPr>
        <p:spPr>
          <a:xfrm>
            <a:off x="33422043" y="5548749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2e856c48d07_0_84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e856c48d07_0_84"/>
          <p:cNvSpPr txBox="1">
            <a:spLocks noGrp="1"/>
          </p:cNvSpPr>
          <p:nvPr>
            <p:ph type="body" idx="13"/>
          </p:nvPr>
        </p:nvSpPr>
        <p:spPr>
          <a:xfrm>
            <a:off x="33422043" y="14272738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2e856c48d07_0_84"/>
          <p:cNvSpPr txBox="1">
            <a:spLocks noGrp="1"/>
          </p:cNvSpPr>
          <p:nvPr>
            <p:ph type="body" idx="14"/>
          </p:nvPr>
        </p:nvSpPr>
        <p:spPr>
          <a:xfrm>
            <a:off x="33422043" y="15011402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e856c48d07_0_84"/>
          <p:cNvSpPr txBox="1">
            <a:spLocks noGrp="1"/>
          </p:cNvSpPr>
          <p:nvPr>
            <p:ph type="body" idx="15"/>
          </p:nvPr>
        </p:nvSpPr>
        <p:spPr>
          <a:xfrm>
            <a:off x="33422043" y="25679401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g2e856c48d07_0_84"/>
          <p:cNvSpPr txBox="1">
            <a:spLocks noGrp="1"/>
          </p:cNvSpPr>
          <p:nvPr>
            <p:ph type="body" idx="16"/>
          </p:nvPr>
        </p:nvSpPr>
        <p:spPr>
          <a:xfrm>
            <a:off x="33422043" y="26433446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2e856c48d07_0_84"/>
          <p:cNvSpPr txBox="1">
            <a:spLocks noGrp="1"/>
          </p:cNvSpPr>
          <p:nvPr>
            <p:ph type="body" idx="17"/>
          </p:nvPr>
        </p:nvSpPr>
        <p:spPr>
          <a:xfrm>
            <a:off x="459674" y="14951552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g2e856c48d07_0_84"/>
          <p:cNvSpPr txBox="1">
            <a:spLocks noGrp="1"/>
          </p:cNvSpPr>
          <p:nvPr>
            <p:ph type="body" idx="18"/>
          </p:nvPr>
        </p:nvSpPr>
        <p:spPr>
          <a:xfrm>
            <a:off x="5932593" y="338394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ctr" rtl="0">
              <a:spcBef>
                <a:spcPts val="1080"/>
              </a:spcBef>
              <a:spcAft>
                <a:spcPts val="0"/>
              </a:spcAft>
              <a:buClr>
                <a:srgbClr val="205867"/>
              </a:buClr>
              <a:buSzPts val="5400"/>
              <a:buFont typeface="Calibri"/>
              <a:buNone/>
              <a:defRPr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e856c48d07_0_84"/>
          <p:cNvSpPr txBox="1">
            <a:spLocks noGrp="1"/>
          </p:cNvSpPr>
          <p:nvPr>
            <p:ph type="body" idx="19"/>
          </p:nvPr>
        </p:nvSpPr>
        <p:spPr>
          <a:xfrm>
            <a:off x="5932593" y="210378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600"/>
              </a:spcBef>
              <a:spcAft>
                <a:spcPts val="0"/>
              </a:spcAft>
              <a:buClr>
                <a:srgbClr val="205867"/>
              </a:buClr>
              <a:buSzPts val="8000"/>
              <a:buFont typeface="Calibri"/>
              <a:buNone/>
              <a:defRPr sz="8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2e856c48d07_0_84"/>
          <p:cNvSpPr txBox="1">
            <a:spLocks noGrp="1"/>
          </p:cNvSpPr>
          <p:nvPr>
            <p:ph type="body" idx="20"/>
          </p:nvPr>
        </p:nvSpPr>
        <p:spPr>
          <a:xfrm>
            <a:off x="5932593" y="465813"/>
            <a:ext cx="31998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920"/>
              </a:spcBef>
              <a:spcAft>
                <a:spcPts val="0"/>
              </a:spcAft>
              <a:buClr>
                <a:srgbClr val="205867"/>
              </a:buClr>
              <a:buSzPts val="9600"/>
              <a:buFont typeface="Calibri"/>
              <a:buNone/>
              <a:defRPr sz="9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g2e856c48d07_0_19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23" name="Google Shape;23;g2e856c48d07_0_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e856c48d07_0_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g2e856c48d07_0_19"/>
          <p:cNvSpPr txBox="1">
            <a:spLocks noGrp="1"/>
          </p:cNvSpPr>
          <p:nvPr>
            <p:ph type="title"/>
          </p:nvPr>
        </p:nvSpPr>
        <p:spPr>
          <a:xfrm>
            <a:off x="3501360" y="8463680"/>
            <a:ext cx="36904200" cy="9719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2e856c48d07_0_19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e856c48d07_0_25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g2e856c48d07_0_25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30" name="Google Shape;30;g2e856c48d07_0_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2e856c48d07_0_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g2e856c48d07_0_25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57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33" name="Google Shape;33;g2e856c48d07_0_25"/>
          <p:cNvSpPr txBox="1">
            <a:spLocks noGrp="1"/>
          </p:cNvSpPr>
          <p:nvPr>
            <p:ph type="body" idx="1"/>
          </p:nvPr>
        </p:nvSpPr>
        <p:spPr>
          <a:xfrm>
            <a:off x="3501360" y="13304800"/>
            <a:ext cx="36905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2e856c48d07_0_25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856c48d07_0_33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g2e856c48d07_0_33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38" name="Google Shape;38;g2e856c48d07_0_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g2e856c48d07_0_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g2e856c48d07_0_33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42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41" name="Google Shape;41;g2e856c48d07_0_33"/>
          <p:cNvSpPr txBox="1">
            <a:spLocks noGrp="1"/>
          </p:cNvSpPr>
          <p:nvPr>
            <p:ph type="body" idx="1"/>
          </p:nvPr>
        </p:nvSpPr>
        <p:spPr>
          <a:xfrm>
            <a:off x="3500761" y="13304800"/>
            <a:ext cx="18116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2e856c48d07_0_33"/>
          <p:cNvSpPr txBox="1">
            <a:spLocks noGrp="1"/>
          </p:cNvSpPr>
          <p:nvPr>
            <p:ph type="body" idx="2"/>
          </p:nvPr>
        </p:nvSpPr>
        <p:spPr>
          <a:xfrm>
            <a:off x="22289297" y="13304800"/>
            <a:ext cx="18116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2e856c48d07_0_33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856c48d07_0_42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g2e856c48d07_0_42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47" name="Google Shape;47;g2e856c48d07_0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g2e856c48d07_0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g2e856c48d07_0_42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42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50" name="Google Shape;50;g2e856c48d07_0_4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e856c48d07_0_49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g2e856c48d07_0_49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54" name="Google Shape;54;g2e856c48d07_0_4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2e856c48d07_0_4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g2e856c48d07_0_49"/>
          <p:cNvSpPr txBox="1">
            <a:spLocks noGrp="1"/>
          </p:cNvSpPr>
          <p:nvPr>
            <p:ph type="title"/>
          </p:nvPr>
        </p:nvSpPr>
        <p:spPr>
          <a:xfrm>
            <a:off x="3504000" y="8439360"/>
            <a:ext cx="15844200" cy="88416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57" name="Google Shape;57;g2e856c48d07_0_49"/>
          <p:cNvSpPr txBox="1">
            <a:spLocks noGrp="1"/>
          </p:cNvSpPr>
          <p:nvPr>
            <p:ph type="body" idx="1"/>
          </p:nvPr>
        </p:nvSpPr>
        <p:spPr>
          <a:xfrm>
            <a:off x="3461880" y="17803040"/>
            <a:ext cx="15844200" cy="10224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2e856c48d07_0_49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g2e856c48d07_0_57"/>
          <p:cNvGrpSpPr/>
          <p:nvPr/>
        </p:nvGrpSpPr>
        <p:grpSpPr>
          <a:xfrm>
            <a:off x="3985972" y="26682432"/>
            <a:ext cx="3579685" cy="293288"/>
            <a:chOff x="4580561" y="2589004"/>
            <a:chExt cx="1064464" cy="25200"/>
          </a:xfrm>
        </p:grpSpPr>
        <p:sp>
          <p:nvSpPr>
            <p:cNvPr id="61" name="Google Shape;61;g2e856c48d07_0_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g2e856c48d07_0_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g2e856c48d07_0_57"/>
          <p:cNvSpPr txBox="1">
            <a:spLocks noGrp="1"/>
          </p:cNvSpPr>
          <p:nvPr>
            <p:ph type="title"/>
          </p:nvPr>
        </p:nvSpPr>
        <p:spPr>
          <a:xfrm>
            <a:off x="3501360" y="5531520"/>
            <a:ext cx="33701700" cy="19104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2e856c48d07_0_57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856c48d07_0_63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g2e856c48d07_0_63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68" name="Google Shape;68;g2e856c48d07_0_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g2e856c48d07_0_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g2e856c48d07_0_63"/>
          <p:cNvSpPr txBox="1">
            <a:spLocks noGrp="1"/>
          </p:cNvSpPr>
          <p:nvPr>
            <p:ph type="title"/>
          </p:nvPr>
        </p:nvSpPr>
        <p:spPr>
          <a:xfrm>
            <a:off x="3504000" y="8439360"/>
            <a:ext cx="15844200" cy="10798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71" name="Google Shape;71;g2e856c48d07_0_63"/>
          <p:cNvSpPr txBox="1">
            <a:spLocks noGrp="1"/>
          </p:cNvSpPr>
          <p:nvPr>
            <p:ph type="subTitle" idx="1"/>
          </p:nvPr>
        </p:nvSpPr>
        <p:spPr>
          <a:xfrm>
            <a:off x="3479760" y="20233760"/>
            <a:ext cx="15844200" cy="48576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72" name="Google Shape;72;g2e856c48d07_0_63"/>
          <p:cNvSpPr txBox="1">
            <a:spLocks noGrp="1"/>
          </p:cNvSpPr>
          <p:nvPr>
            <p:ph type="body" idx="2"/>
          </p:nvPr>
        </p:nvSpPr>
        <p:spPr>
          <a:xfrm>
            <a:off x="24836280" y="8656800"/>
            <a:ext cx="16197000" cy="19363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2e856c48d07_0_63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856c48d07_0_72"/>
          <p:cNvSpPr txBox="1">
            <a:spLocks noGrp="1"/>
          </p:cNvSpPr>
          <p:nvPr>
            <p:ph type="body" idx="1"/>
          </p:nvPr>
        </p:nvSpPr>
        <p:spPr>
          <a:xfrm>
            <a:off x="3479760" y="27984328"/>
            <a:ext cx="36947400" cy="29472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g2e856c48d07_0_7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856c48d07_0_7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g2e856c48d07_0_7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Font typeface="Lato"/>
              <a:buChar char="●"/>
              <a:defRPr sz="6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●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●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2e856c48d07_0_7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body" idx="16"/>
          </p:nvPr>
        </p:nvSpPr>
        <p:spPr>
          <a:xfrm>
            <a:off x="5946118" y="2534875"/>
            <a:ext cx="319989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r>
              <a:rPr lang="en-US" sz="4300"/>
              <a:t>Name Candidate</a:t>
            </a:r>
            <a:br>
              <a:rPr lang="en-US" sz="4300"/>
            </a:br>
            <a:r>
              <a:rPr lang="en-US" sz="4300"/>
              <a:t>PhD Candidate at the University of Alicante</a:t>
            </a:r>
            <a:endParaRPr sz="4300"/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17"/>
          </p:nvPr>
        </p:nvSpPr>
        <p:spPr>
          <a:xfrm>
            <a:off x="2119745" y="818146"/>
            <a:ext cx="40690799" cy="35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algn="ctr"/>
            <a:r>
              <a:rPr lang="el-GR" sz="6000" b="1" dirty="0" err="1"/>
              <a:t>Transitioning</a:t>
            </a:r>
            <a:r>
              <a:rPr lang="el-GR" sz="6000" b="1" dirty="0"/>
              <a:t> from </a:t>
            </a:r>
            <a:r>
              <a:rPr lang="el-GR" sz="6000" b="1" dirty="0" err="1"/>
              <a:t>Segregated</a:t>
            </a:r>
            <a:r>
              <a:rPr lang="el-GR" sz="6000" b="1" dirty="0"/>
              <a:t> Special </a:t>
            </a:r>
            <a:r>
              <a:rPr lang="el-GR" sz="6000" b="1" dirty="0" err="1"/>
              <a:t>Units</a:t>
            </a:r>
            <a:r>
              <a:rPr lang="el-GR" sz="6000" b="1" dirty="0"/>
              <a:t> </a:t>
            </a:r>
            <a:r>
              <a:rPr lang="el-GR" sz="6000" b="1" dirty="0" err="1"/>
              <a:t>to</a:t>
            </a:r>
            <a:r>
              <a:rPr lang="el-GR" sz="6000" b="1" dirty="0"/>
              <a:t> </a:t>
            </a:r>
            <a:r>
              <a:rPr lang="el-GR" sz="6000" b="1" dirty="0" err="1"/>
              <a:t>Inclusive</a:t>
            </a:r>
            <a:r>
              <a:rPr lang="el-GR" sz="6000" b="1" dirty="0"/>
              <a:t> </a:t>
            </a:r>
            <a:r>
              <a:rPr lang="el-GR" sz="6000" b="1" dirty="0" err="1"/>
              <a:t>Classrooms</a:t>
            </a:r>
            <a:r>
              <a:rPr lang="el-GR" sz="6000" b="1" dirty="0"/>
              <a:t> in </a:t>
            </a:r>
            <a:r>
              <a:rPr lang="el-GR" sz="6000" b="1" dirty="0" err="1"/>
              <a:t>Greece</a:t>
            </a:r>
            <a:endParaRPr lang="en-US" sz="6000" b="1" dirty="0"/>
          </a:p>
          <a:p>
            <a:pPr algn="ctr"/>
            <a:r>
              <a:rPr lang="en-US" sz="4000" dirty="0">
                <a:latin typeface="+mn-lt"/>
              </a:rPr>
              <a:t>                                               </a:t>
            </a:r>
          </a:p>
          <a:p>
            <a:pPr algn="ctr"/>
            <a:r>
              <a:rPr lang="en-US" sz="4000" dirty="0">
                <a:latin typeface="+mn-lt"/>
              </a:rPr>
              <a:t>                                                            </a:t>
            </a:r>
            <a:r>
              <a:rPr lang="en-US" sz="3600" dirty="0">
                <a:latin typeface="+mn-lt"/>
              </a:rPr>
              <a:t>Vasiliki Theochari</a:t>
            </a:r>
            <a:endParaRPr lang="el-GR" sz="3600" dirty="0">
              <a:latin typeface="+mn-lt"/>
            </a:endParaRPr>
          </a:p>
          <a:p>
            <a:pPr marL="0" indent="0" algn="ctr">
              <a:spcBef>
                <a:spcPts val="0"/>
              </a:spcBef>
              <a:spcAft>
                <a:spcPts val="6400"/>
              </a:spcAft>
              <a:buClr>
                <a:schemeClr val="dk1"/>
              </a:buClr>
              <a:buSzPts val="12000"/>
            </a:pPr>
            <a:r>
              <a:rPr lang="el-GR" sz="6000" dirty="0"/>
              <a:t>                                    </a:t>
            </a:r>
            <a:endParaRPr sz="5600" dirty="0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C59EE01-58F7-E7FD-5A7C-7EB87CB6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45" y="4173175"/>
            <a:ext cx="40690800" cy="27927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</Words>
  <Application>Microsoft Office PowerPoint</Application>
  <PresentationFormat>Προσαρμογή</PresentationFormat>
  <Paragraphs>5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Raleway</vt:lpstr>
      <vt:lpstr>Lato</vt:lpstr>
      <vt:lpstr>Arial</vt:lpstr>
      <vt:lpstr>Times New Roman</vt:lpstr>
      <vt:lpstr>Trebuchet MS</vt:lpstr>
      <vt:lpstr>Calibri</vt:lpstr>
      <vt:lpstr>Streamline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CanterburyMedia</dc:creator>
  <cp:lastModifiedBy>Βασιλικη Θεοχαρη</cp:lastModifiedBy>
  <cp:revision>5</cp:revision>
  <dcterms:created xsi:type="dcterms:W3CDTF">2012-02-03T19:11:35Z</dcterms:created>
  <dcterms:modified xsi:type="dcterms:W3CDTF">2026-07-02T03:28:01Z</dcterms:modified>
</cp:coreProperties>
</file>